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ink/ink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8"/>
  </p:notesMasterIdLst>
  <p:sldIdLst>
    <p:sldId id="257" r:id="rId2"/>
    <p:sldId id="258" r:id="rId3"/>
    <p:sldId id="287" r:id="rId4"/>
    <p:sldId id="266" r:id="rId5"/>
    <p:sldId id="293" r:id="rId6"/>
    <p:sldId id="294" r:id="rId7"/>
    <p:sldId id="295" r:id="rId8"/>
    <p:sldId id="289" r:id="rId9"/>
    <p:sldId id="269" r:id="rId10"/>
    <p:sldId id="271" r:id="rId11"/>
    <p:sldId id="290" r:id="rId12"/>
    <p:sldId id="273" r:id="rId13"/>
    <p:sldId id="291" r:id="rId14"/>
    <p:sldId id="292" r:id="rId15"/>
    <p:sldId id="296" r:id="rId16"/>
    <p:sldId id="297" r:id="rId17"/>
  </p:sldIdLst>
  <p:sldSz cx="9144000" cy="6858000" type="screen4x3"/>
  <p:notesSz cx="6858000" cy="9144000"/>
  <p:embeddedFontLst>
    <p:embeddedFont>
      <p:font typeface="Arial Black" panose="020B0A04020102020204" pitchFamily="34" charset="0"/>
      <p:bold r:id="rId19"/>
    </p:embeddedFont>
    <p:embeddedFont>
      <p:font typeface="Calibri" panose="020F0502020204030204" pitchFamily="34" charset="0"/>
      <p:regular r:id="rId20"/>
      <p:bold r:id="rId21"/>
      <p:italic r:id="rId22"/>
      <p:boldItalic r:id="rId23"/>
    </p:embeddedFont>
    <p:embeddedFont>
      <p:font typeface="Berlin Sans FB Demi" panose="020E0802020502020306" pitchFamily="34" charset="0"/>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57" autoAdjust="0"/>
  </p:normalViewPr>
  <p:slideViewPr>
    <p:cSldViewPr>
      <p:cViewPr varScale="1">
        <p:scale>
          <a:sx n="55" d="100"/>
          <a:sy n="55" d="100"/>
        </p:scale>
        <p:origin x="-1236" y="-84"/>
      </p:cViewPr>
      <p:guideLst>
        <p:guide orient="horz" pos="2160"/>
        <p:guide pos="2880"/>
      </p:guideLst>
    </p:cSldViewPr>
  </p:slideViewPr>
  <p:notesTextViewPr>
    <p:cViewPr>
      <p:scale>
        <a:sx n="1" d="1"/>
        <a:sy n="1" d="1"/>
      </p:scale>
      <p:origin x="0" y="28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C50CBF-CFEF-4BAF-8EB4-313006641234}" type="doc">
      <dgm:prSet loTypeId="urn:microsoft.com/office/officeart/2005/8/layout/matrix1" loCatId="matrix" qsTypeId="urn:microsoft.com/office/officeart/2005/8/quickstyle/3d2" qsCatId="3D" csTypeId="urn:microsoft.com/office/officeart/2005/8/colors/colorful2" csCatId="colorful" phldr="1"/>
      <dgm:spPr/>
      <dgm:t>
        <a:bodyPr/>
        <a:lstStyle/>
        <a:p>
          <a:endParaRPr lang="en-US"/>
        </a:p>
      </dgm:t>
    </dgm:pt>
    <dgm:pt modelId="{EE619918-A73D-4945-9084-317D8856EF42}">
      <dgm:prSet phldrT="[Text]"/>
      <dgm:spPr/>
      <dgm:t>
        <a:bodyPr/>
        <a:lstStyle/>
        <a:p>
          <a:r>
            <a:rPr lang="en-US" b="1" dirty="0" smtClean="0"/>
            <a:t>TO BE SAVED</a:t>
          </a:r>
          <a:endParaRPr lang="en-US" b="1" dirty="0"/>
        </a:p>
      </dgm:t>
    </dgm:pt>
    <dgm:pt modelId="{487F2F46-AA86-44ED-806F-AC3226B5A30F}" type="parTrans" cxnId="{C5D4F5D0-69F0-446F-B834-54FDBCFE90FE}">
      <dgm:prSet/>
      <dgm:spPr/>
      <dgm:t>
        <a:bodyPr/>
        <a:lstStyle/>
        <a:p>
          <a:endParaRPr lang="en-US"/>
        </a:p>
      </dgm:t>
    </dgm:pt>
    <dgm:pt modelId="{A25EBF93-BCAB-4E3F-AB16-F37E65FD892D}" type="sibTrans" cxnId="{C5D4F5D0-69F0-446F-B834-54FDBCFE90FE}">
      <dgm:prSet/>
      <dgm:spPr/>
      <dgm:t>
        <a:bodyPr/>
        <a:lstStyle/>
        <a:p>
          <a:endParaRPr lang="en-US"/>
        </a:p>
      </dgm:t>
    </dgm:pt>
    <dgm:pt modelId="{824D76AA-09CF-4E8B-9D46-24F5DCC5828E}">
      <dgm:prSet phldrT="[Text]"/>
      <dgm:spPr/>
      <dgm:t>
        <a:bodyPr/>
        <a:lstStyle/>
        <a:p>
          <a:r>
            <a:rPr lang="en-US" dirty="0" smtClean="0"/>
            <a:t>Believe</a:t>
          </a:r>
          <a:endParaRPr lang="en-US" dirty="0"/>
        </a:p>
      </dgm:t>
    </dgm:pt>
    <dgm:pt modelId="{8598589C-AFA1-4396-9DFD-D6723302399F}" type="parTrans" cxnId="{D98997FD-D5F7-495E-930B-0BB4DB5D4359}">
      <dgm:prSet/>
      <dgm:spPr/>
      <dgm:t>
        <a:bodyPr/>
        <a:lstStyle/>
        <a:p>
          <a:endParaRPr lang="en-US"/>
        </a:p>
      </dgm:t>
    </dgm:pt>
    <dgm:pt modelId="{98740B65-6A7B-4C89-B74C-6305B72B851A}" type="sibTrans" cxnId="{D98997FD-D5F7-495E-930B-0BB4DB5D4359}">
      <dgm:prSet/>
      <dgm:spPr/>
      <dgm:t>
        <a:bodyPr/>
        <a:lstStyle/>
        <a:p>
          <a:endParaRPr lang="en-US"/>
        </a:p>
      </dgm:t>
    </dgm:pt>
    <dgm:pt modelId="{66E00C89-BD01-429A-92F5-9227F7F33536}">
      <dgm:prSet phldrT="[Text]"/>
      <dgm:spPr/>
      <dgm:t>
        <a:bodyPr/>
        <a:lstStyle/>
        <a:p>
          <a:r>
            <a:rPr lang="en-US" dirty="0" smtClean="0"/>
            <a:t>Repent</a:t>
          </a:r>
          <a:endParaRPr lang="en-US" dirty="0"/>
        </a:p>
      </dgm:t>
    </dgm:pt>
    <dgm:pt modelId="{C30D74CF-F805-4EDB-B743-04ACD47424E4}" type="parTrans" cxnId="{F6CD5487-B2CC-4260-8BC4-11A18F874CBC}">
      <dgm:prSet/>
      <dgm:spPr/>
      <dgm:t>
        <a:bodyPr/>
        <a:lstStyle/>
        <a:p>
          <a:endParaRPr lang="en-US"/>
        </a:p>
      </dgm:t>
    </dgm:pt>
    <dgm:pt modelId="{F1B7BDD9-D5BC-45F0-ADFF-194D5C730E70}" type="sibTrans" cxnId="{F6CD5487-B2CC-4260-8BC4-11A18F874CBC}">
      <dgm:prSet/>
      <dgm:spPr/>
      <dgm:t>
        <a:bodyPr/>
        <a:lstStyle/>
        <a:p>
          <a:endParaRPr lang="en-US"/>
        </a:p>
      </dgm:t>
    </dgm:pt>
    <dgm:pt modelId="{80AA48C7-2DB0-4791-B7B0-89A31183A661}">
      <dgm:prSet phldrT="[Text]"/>
      <dgm:spPr/>
      <dgm:t>
        <a:bodyPr/>
        <a:lstStyle/>
        <a:p>
          <a:r>
            <a:rPr lang="en-US" dirty="0" smtClean="0"/>
            <a:t>Confess</a:t>
          </a:r>
          <a:endParaRPr lang="en-US" dirty="0"/>
        </a:p>
      </dgm:t>
    </dgm:pt>
    <dgm:pt modelId="{652FE710-23A5-4FC4-A444-9AEF42D67DCB}" type="parTrans" cxnId="{F2595E66-3276-4515-B0D7-0E3051CA3073}">
      <dgm:prSet/>
      <dgm:spPr/>
      <dgm:t>
        <a:bodyPr/>
        <a:lstStyle/>
        <a:p>
          <a:endParaRPr lang="en-US"/>
        </a:p>
      </dgm:t>
    </dgm:pt>
    <dgm:pt modelId="{D5C6DB6E-9E48-4BBD-9375-4EE1B8DC44EF}" type="sibTrans" cxnId="{F2595E66-3276-4515-B0D7-0E3051CA3073}">
      <dgm:prSet/>
      <dgm:spPr/>
      <dgm:t>
        <a:bodyPr/>
        <a:lstStyle/>
        <a:p>
          <a:endParaRPr lang="en-US"/>
        </a:p>
      </dgm:t>
    </dgm:pt>
    <dgm:pt modelId="{BC3A05E7-A39A-4895-92FD-67F71770FA9C}">
      <dgm:prSet phldrT="[Text]"/>
      <dgm:spPr/>
      <dgm:t>
        <a:bodyPr/>
        <a:lstStyle/>
        <a:p>
          <a:r>
            <a:rPr lang="en-US" dirty="0" smtClean="0"/>
            <a:t>Baptized</a:t>
          </a:r>
          <a:endParaRPr lang="en-US" dirty="0"/>
        </a:p>
      </dgm:t>
    </dgm:pt>
    <dgm:pt modelId="{F8E3E276-12C1-43FD-829D-5B2687E88CB5}" type="parTrans" cxnId="{310C5655-7719-43D6-8C69-3CCDE070F0F2}">
      <dgm:prSet/>
      <dgm:spPr/>
      <dgm:t>
        <a:bodyPr/>
        <a:lstStyle/>
        <a:p>
          <a:endParaRPr lang="en-US"/>
        </a:p>
      </dgm:t>
    </dgm:pt>
    <dgm:pt modelId="{9EE53462-AE44-47D9-8541-191E57FF752F}" type="sibTrans" cxnId="{310C5655-7719-43D6-8C69-3CCDE070F0F2}">
      <dgm:prSet/>
      <dgm:spPr/>
      <dgm:t>
        <a:bodyPr/>
        <a:lstStyle/>
        <a:p>
          <a:endParaRPr lang="en-US"/>
        </a:p>
      </dgm:t>
    </dgm:pt>
    <dgm:pt modelId="{17CBD5B2-EFD8-4C6D-8F88-386181BD884A}" type="pres">
      <dgm:prSet presAssocID="{E5C50CBF-CFEF-4BAF-8EB4-313006641234}" presName="diagram" presStyleCnt="0">
        <dgm:presLayoutVars>
          <dgm:chMax val="1"/>
          <dgm:dir/>
          <dgm:animLvl val="ctr"/>
          <dgm:resizeHandles val="exact"/>
        </dgm:presLayoutVars>
      </dgm:prSet>
      <dgm:spPr/>
      <dgm:t>
        <a:bodyPr/>
        <a:lstStyle/>
        <a:p>
          <a:endParaRPr lang="en-US"/>
        </a:p>
      </dgm:t>
    </dgm:pt>
    <dgm:pt modelId="{1A124294-2A5C-4E84-A151-0BC0B2C12DCE}" type="pres">
      <dgm:prSet presAssocID="{E5C50CBF-CFEF-4BAF-8EB4-313006641234}" presName="matrix" presStyleCnt="0"/>
      <dgm:spPr/>
    </dgm:pt>
    <dgm:pt modelId="{DF0EABB1-FD1A-46D7-92F4-F3D63CD62B43}" type="pres">
      <dgm:prSet presAssocID="{E5C50CBF-CFEF-4BAF-8EB4-313006641234}" presName="tile1" presStyleLbl="node1" presStyleIdx="0" presStyleCnt="4"/>
      <dgm:spPr/>
      <dgm:t>
        <a:bodyPr/>
        <a:lstStyle/>
        <a:p>
          <a:endParaRPr lang="en-US"/>
        </a:p>
      </dgm:t>
    </dgm:pt>
    <dgm:pt modelId="{80F367A3-327C-4655-A3DF-218CBCEB46C5}" type="pres">
      <dgm:prSet presAssocID="{E5C50CBF-CFEF-4BAF-8EB4-313006641234}" presName="tile1text" presStyleLbl="node1" presStyleIdx="0" presStyleCnt="4">
        <dgm:presLayoutVars>
          <dgm:chMax val="0"/>
          <dgm:chPref val="0"/>
          <dgm:bulletEnabled val="1"/>
        </dgm:presLayoutVars>
      </dgm:prSet>
      <dgm:spPr/>
      <dgm:t>
        <a:bodyPr/>
        <a:lstStyle/>
        <a:p>
          <a:endParaRPr lang="en-US"/>
        </a:p>
      </dgm:t>
    </dgm:pt>
    <dgm:pt modelId="{348058BD-73B8-4C15-BB6C-E0D67D876BC7}" type="pres">
      <dgm:prSet presAssocID="{E5C50CBF-CFEF-4BAF-8EB4-313006641234}" presName="tile2" presStyleLbl="node1" presStyleIdx="1" presStyleCnt="4"/>
      <dgm:spPr/>
      <dgm:t>
        <a:bodyPr/>
        <a:lstStyle/>
        <a:p>
          <a:endParaRPr lang="en-US"/>
        </a:p>
      </dgm:t>
    </dgm:pt>
    <dgm:pt modelId="{BADC4858-9717-421A-AD04-8A64C82ACAD0}" type="pres">
      <dgm:prSet presAssocID="{E5C50CBF-CFEF-4BAF-8EB4-313006641234}" presName="tile2text" presStyleLbl="node1" presStyleIdx="1" presStyleCnt="4">
        <dgm:presLayoutVars>
          <dgm:chMax val="0"/>
          <dgm:chPref val="0"/>
          <dgm:bulletEnabled val="1"/>
        </dgm:presLayoutVars>
      </dgm:prSet>
      <dgm:spPr/>
      <dgm:t>
        <a:bodyPr/>
        <a:lstStyle/>
        <a:p>
          <a:endParaRPr lang="en-US"/>
        </a:p>
      </dgm:t>
    </dgm:pt>
    <dgm:pt modelId="{46F8BE8D-00F8-47E3-A9DF-E2D653597D33}" type="pres">
      <dgm:prSet presAssocID="{E5C50CBF-CFEF-4BAF-8EB4-313006641234}" presName="tile3" presStyleLbl="node1" presStyleIdx="2" presStyleCnt="4"/>
      <dgm:spPr/>
      <dgm:t>
        <a:bodyPr/>
        <a:lstStyle/>
        <a:p>
          <a:endParaRPr lang="en-US"/>
        </a:p>
      </dgm:t>
    </dgm:pt>
    <dgm:pt modelId="{2B8EB505-F3AE-4897-9738-A81AF7E20BE5}" type="pres">
      <dgm:prSet presAssocID="{E5C50CBF-CFEF-4BAF-8EB4-313006641234}" presName="tile3text" presStyleLbl="node1" presStyleIdx="2" presStyleCnt="4">
        <dgm:presLayoutVars>
          <dgm:chMax val="0"/>
          <dgm:chPref val="0"/>
          <dgm:bulletEnabled val="1"/>
        </dgm:presLayoutVars>
      </dgm:prSet>
      <dgm:spPr/>
      <dgm:t>
        <a:bodyPr/>
        <a:lstStyle/>
        <a:p>
          <a:endParaRPr lang="en-US"/>
        </a:p>
      </dgm:t>
    </dgm:pt>
    <dgm:pt modelId="{A2978B68-DDD9-458E-8378-26CA2418F480}" type="pres">
      <dgm:prSet presAssocID="{E5C50CBF-CFEF-4BAF-8EB4-313006641234}" presName="tile4" presStyleLbl="node1" presStyleIdx="3" presStyleCnt="4"/>
      <dgm:spPr/>
      <dgm:t>
        <a:bodyPr/>
        <a:lstStyle/>
        <a:p>
          <a:endParaRPr lang="en-US"/>
        </a:p>
      </dgm:t>
    </dgm:pt>
    <dgm:pt modelId="{36B9BB54-D2E0-4A46-9314-D56262A015AE}" type="pres">
      <dgm:prSet presAssocID="{E5C50CBF-CFEF-4BAF-8EB4-313006641234}" presName="tile4text" presStyleLbl="node1" presStyleIdx="3" presStyleCnt="4">
        <dgm:presLayoutVars>
          <dgm:chMax val="0"/>
          <dgm:chPref val="0"/>
          <dgm:bulletEnabled val="1"/>
        </dgm:presLayoutVars>
      </dgm:prSet>
      <dgm:spPr/>
      <dgm:t>
        <a:bodyPr/>
        <a:lstStyle/>
        <a:p>
          <a:endParaRPr lang="en-US"/>
        </a:p>
      </dgm:t>
    </dgm:pt>
    <dgm:pt modelId="{CBAE4248-55F1-4755-A697-4AB1DE695D20}" type="pres">
      <dgm:prSet presAssocID="{E5C50CBF-CFEF-4BAF-8EB4-313006641234}" presName="centerTile" presStyleLbl="fgShp" presStyleIdx="0" presStyleCnt="1" custScaleX="183333">
        <dgm:presLayoutVars>
          <dgm:chMax val="0"/>
          <dgm:chPref val="0"/>
        </dgm:presLayoutVars>
      </dgm:prSet>
      <dgm:spPr/>
      <dgm:t>
        <a:bodyPr/>
        <a:lstStyle/>
        <a:p>
          <a:endParaRPr lang="en-US"/>
        </a:p>
      </dgm:t>
    </dgm:pt>
  </dgm:ptLst>
  <dgm:cxnLst>
    <dgm:cxn modelId="{9E603F48-46C2-4D5C-A2E7-67546608DC52}" type="presOf" srcId="{BC3A05E7-A39A-4895-92FD-67F71770FA9C}" destId="{A2978B68-DDD9-458E-8378-26CA2418F480}" srcOrd="0" destOrd="0" presId="urn:microsoft.com/office/officeart/2005/8/layout/matrix1"/>
    <dgm:cxn modelId="{AD921891-48B2-46B6-BEAE-D9B93F53B212}" type="presOf" srcId="{66E00C89-BD01-429A-92F5-9227F7F33536}" destId="{BADC4858-9717-421A-AD04-8A64C82ACAD0}" srcOrd="1" destOrd="0" presId="urn:microsoft.com/office/officeart/2005/8/layout/matrix1"/>
    <dgm:cxn modelId="{00110D50-194A-4BB6-9A1D-B81EF8DC51E7}" type="presOf" srcId="{80AA48C7-2DB0-4791-B7B0-89A31183A661}" destId="{2B8EB505-F3AE-4897-9738-A81AF7E20BE5}" srcOrd="1" destOrd="0" presId="urn:microsoft.com/office/officeart/2005/8/layout/matrix1"/>
    <dgm:cxn modelId="{A8EDC5E7-2AAC-4C2E-B624-D000794B6820}" type="presOf" srcId="{824D76AA-09CF-4E8B-9D46-24F5DCC5828E}" destId="{DF0EABB1-FD1A-46D7-92F4-F3D63CD62B43}" srcOrd="0" destOrd="0" presId="urn:microsoft.com/office/officeart/2005/8/layout/matrix1"/>
    <dgm:cxn modelId="{F2595E66-3276-4515-B0D7-0E3051CA3073}" srcId="{EE619918-A73D-4945-9084-317D8856EF42}" destId="{80AA48C7-2DB0-4791-B7B0-89A31183A661}" srcOrd="2" destOrd="0" parTransId="{652FE710-23A5-4FC4-A444-9AEF42D67DCB}" sibTransId="{D5C6DB6E-9E48-4BBD-9375-4EE1B8DC44EF}"/>
    <dgm:cxn modelId="{A39BBBE0-A70C-4B07-B100-BD9A105487FC}" type="presOf" srcId="{66E00C89-BD01-429A-92F5-9227F7F33536}" destId="{348058BD-73B8-4C15-BB6C-E0D67D876BC7}" srcOrd="0" destOrd="0" presId="urn:microsoft.com/office/officeart/2005/8/layout/matrix1"/>
    <dgm:cxn modelId="{310C5655-7719-43D6-8C69-3CCDE070F0F2}" srcId="{EE619918-A73D-4945-9084-317D8856EF42}" destId="{BC3A05E7-A39A-4895-92FD-67F71770FA9C}" srcOrd="3" destOrd="0" parTransId="{F8E3E276-12C1-43FD-829D-5B2687E88CB5}" sibTransId="{9EE53462-AE44-47D9-8541-191E57FF752F}"/>
    <dgm:cxn modelId="{3B45A0C2-5718-4ADD-B907-0D532136298C}" type="presOf" srcId="{E5C50CBF-CFEF-4BAF-8EB4-313006641234}" destId="{17CBD5B2-EFD8-4C6D-8F88-386181BD884A}" srcOrd="0" destOrd="0" presId="urn:microsoft.com/office/officeart/2005/8/layout/matrix1"/>
    <dgm:cxn modelId="{DD53CFC5-ADCE-4D8D-859E-817233DD2E10}" type="presOf" srcId="{80AA48C7-2DB0-4791-B7B0-89A31183A661}" destId="{46F8BE8D-00F8-47E3-A9DF-E2D653597D33}" srcOrd="0" destOrd="0" presId="urn:microsoft.com/office/officeart/2005/8/layout/matrix1"/>
    <dgm:cxn modelId="{C5D4F5D0-69F0-446F-B834-54FDBCFE90FE}" srcId="{E5C50CBF-CFEF-4BAF-8EB4-313006641234}" destId="{EE619918-A73D-4945-9084-317D8856EF42}" srcOrd="0" destOrd="0" parTransId="{487F2F46-AA86-44ED-806F-AC3226B5A30F}" sibTransId="{A25EBF93-BCAB-4E3F-AB16-F37E65FD892D}"/>
    <dgm:cxn modelId="{7940869A-0B0A-4FFA-AB5D-0B6F047DB268}" type="presOf" srcId="{EE619918-A73D-4945-9084-317D8856EF42}" destId="{CBAE4248-55F1-4755-A697-4AB1DE695D20}" srcOrd="0" destOrd="0" presId="urn:microsoft.com/office/officeart/2005/8/layout/matrix1"/>
    <dgm:cxn modelId="{D98997FD-D5F7-495E-930B-0BB4DB5D4359}" srcId="{EE619918-A73D-4945-9084-317D8856EF42}" destId="{824D76AA-09CF-4E8B-9D46-24F5DCC5828E}" srcOrd="0" destOrd="0" parTransId="{8598589C-AFA1-4396-9DFD-D6723302399F}" sibTransId="{98740B65-6A7B-4C89-B74C-6305B72B851A}"/>
    <dgm:cxn modelId="{B2B12A26-8F7D-4BF4-973F-AFEB282E765D}" type="presOf" srcId="{824D76AA-09CF-4E8B-9D46-24F5DCC5828E}" destId="{80F367A3-327C-4655-A3DF-218CBCEB46C5}" srcOrd="1" destOrd="0" presId="urn:microsoft.com/office/officeart/2005/8/layout/matrix1"/>
    <dgm:cxn modelId="{F6CD5487-B2CC-4260-8BC4-11A18F874CBC}" srcId="{EE619918-A73D-4945-9084-317D8856EF42}" destId="{66E00C89-BD01-429A-92F5-9227F7F33536}" srcOrd="1" destOrd="0" parTransId="{C30D74CF-F805-4EDB-B743-04ACD47424E4}" sibTransId="{F1B7BDD9-D5BC-45F0-ADFF-194D5C730E70}"/>
    <dgm:cxn modelId="{367AA9D0-79FA-4DDD-B3CB-C43CAAF1BDA3}" type="presOf" srcId="{BC3A05E7-A39A-4895-92FD-67F71770FA9C}" destId="{36B9BB54-D2E0-4A46-9314-D56262A015AE}" srcOrd="1" destOrd="0" presId="urn:microsoft.com/office/officeart/2005/8/layout/matrix1"/>
    <dgm:cxn modelId="{FE499AC8-DEF3-4D6D-8258-C6FD050EA216}" type="presParOf" srcId="{17CBD5B2-EFD8-4C6D-8F88-386181BD884A}" destId="{1A124294-2A5C-4E84-A151-0BC0B2C12DCE}" srcOrd="0" destOrd="0" presId="urn:microsoft.com/office/officeart/2005/8/layout/matrix1"/>
    <dgm:cxn modelId="{9C209375-7015-42D0-81C8-5BABCB589A8A}" type="presParOf" srcId="{1A124294-2A5C-4E84-A151-0BC0B2C12DCE}" destId="{DF0EABB1-FD1A-46D7-92F4-F3D63CD62B43}" srcOrd="0" destOrd="0" presId="urn:microsoft.com/office/officeart/2005/8/layout/matrix1"/>
    <dgm:cxn modelId="{C20FA0D4-1D78-422B-922A-77F3D03AE495}" type="presParOf" srcId="{1A124294-2A5C-4E84-A151-0BC0B2C12DCE}" destId="{80F367A3-327C-4655-A3DF-218CBCEB46C5}" srcOrd="1" destOrd="0" presId="urn:microsoft.com/office/officeart/2005/8/layout/matrix1"/>
    <dgm:cxn modelId="{C917AF07-A929-47E1-B02C-C45937ADEDBF}" type="presParOf" srcId="{1A124294-2A5C-4E84-A151-0BC0B2C12DCE}" destId="{348058BD-73B8-4C15-BB6C-E0D67D876BC7}" srcOrd="2" destOrd="0" presId="urn:microsoft.com/office/officeart/2005/8/layout/matrix1"/>
    <dgm:cxn modelId="{7B835EF0-B465-4436-9B44-BA4F6A25609B}" type="presParOf" srcId="{1A124294-2A5C-4E84-A151-0BC0B2C12DCE}" destId="{BADC4858-9717-421A-AD04-8A64C82ACAD0}" srcOrd="3" destOrd="0" presId="urn:microsoft.com/office/officeart/2005/8/layout/matrix1"/>
    <dgm:cxn modelId="{2E9897F0-D360-412F-B3AF-89B26C23FB8D}" type="presParOf" srcId="{1A124294-2A5C-4E84-A151-0BC0B2C12DCE}" destId="{46F8BE8D-00F8-47E3-A9DF-E2D653597D33}" srcOrd="4" destOrd="0" presId="urn:microsoft.com/office/officeart/2005/8/layout/matrix1"/>
    <dgm:cxn modelId="{4B5D6206-8859-4211-90A9-1317FA4CA337}" type="presParOf" srcId="{1A124294-2A5C-4E84-A151-0BC0B2C12DCE}" destId="{2B8EB505-F3AE-4897-9738-A81AF7E20BE5}" srcOrd="5" destOrd="0" presId="urn:microsoft.com/office/officeart/2005/8/layout/matrix1"/>
    <dgm:cxn modelId="{BF1E60B7-3E3C-44F5-8F27-F1AE877008DE}" type="presParOf" srcId="{1A124294-2A5C-4E84-A151-0BC0B2C12DCE}" destId="{A2978B68-DDD9-458E-8378-26CA2418F480}" srcOrd="6" destOrd="0" presId="urn:microsoft.com/office/officeart/2005/8/layout/matrix1"/>
    <dgm:cxn modelId="{BB25047F-55A7-47BB-B833-97653DA4ECD7}" type="presParOf" srcId="{1A124294-2A5C-4E84-A151-0BC0B2C12DCE}" destId="{36B9BB54-D2E0-4A46-9314-D56262A015AE}" srcOrd="7" destOrd="0" presId="urn:microsoft.com/office/officeart/2005/8/layout/matrix1"/>
    <dgm:cxn modelId="{29AA1E95-981E-4A3C-B906-B4AA8B282494}" type="presParOf" srcId="{17CBD5B2-EFD8-4C6D-8F88-386181BD884A}" destId="{CBAE4248-55F1-4755-A697-4AB1DE695D20}"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EABB1-FD1A-46D7-92F4-F3D63CD62B43}">
      <dsp:nvSpPr>
        <dsp:cNvPr id="0" name=""/>
        <dsp:cNvSpPr/>
      </dsp:nvSpPr>
      <dsp:spPr>
        <a:xfrm rot="16200000">
          <a:off x="1079500" y="-1079500"/>
          <a:ext cx="2032000" cy="4191000"/>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en-US" sz="4200" kern="1200" dirty="0" smtClean="0"/>
            <a:t>Believe</a:t>
          </a:r>
          <a:endParaRPr lang="en-US" sz="4200" kern="1200" dirty="0"/>
        </a:p>
      </dsp:txBody>
      <dsp:txXfrm rot="5400000">
        <a:off x="0" y="0"/>
        <a:ext cx="4191000" cy="1524000"/>
      </dsp:txXfrm>
    </dsp:sp>
    <dsp:sp modelId="{348058BD-73B8-4C15-BB6C-E0D67D876BC7}">
      <dsp:nvSpPr>
        <dsp:cNvPr id="0" name=""/>
        <dsp:cNvSpPr/>
      </dsp:nvSpPr>
      <dsp:spPr>
        <a:xfrm>
          <a:off x="4191000" y="0"/>
          <a:ext cx="4191000" cy="2032000"/>
        </a:xfrm>
        <a:prstGeom prst="round1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en-US" sz="4200" kern="1200" dirty="0" smtClean="0"/>
            <a:t>Repent</a:t>
          </a:r>
          <a:endParaRPr lang="en-US" sz="4200" kern="1200" dirty="0"/>
        </a:p>
      </dsp:txBody>
      <dsp:txXfrm>
        <a:off x="4191000" y="0"/>
        <a:ext cx="4191000" cy="1524000"/>
      </dsp:txXfrm>
    </dsp:sp>
    <dsp:sp modelId="{46F8BE8D-00F8-47E3-A9DF-E2D653597D33}">
      <dsp:nvSpPr>
        <dsp:cNvPr id="0" name=""/>
        <dsp:cNvSpPr/>
      </dsp:nvSpPr>
      <dsp:spPr>
        <a:xfrm rot="10800000">
          <a:off x="0" y="2032000"/>
          <a:ext cx="4191000" cy="2032000"/>
        </a:xfrm>
        <a:prstGeom prst="round1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en-US" sz="4200" kern="1200" dirty="0" smtClean="0"/>
            <a:t>Confess</a:t>
          </a:r>
          <a:endParaRPr lang="en-US" sz="4200" kern="1200" dirty="0"/>
        </a:p>
      </dsp:txBody>
      <dsp:txXfrm rot="10800000">
        <a:off x="0" y="2539999"/>
        <a:ext cx="4191000" cy="1524000"/>
      </dsp:txXfrm>
    </dsp:sp>
    <dsp:sp modelId="{A2978B68-DDD9-458E-8378-26CA2418F480}">
      <dsp:nvSpPr>
        <dsp:cNvPr id="0" name=""/>
        <dsp:cNvSpPr/>
      </dsp:nvSpPr>
      <dsp:spPr>
        <a:xfrm rot="5400000">
          <a:off x="5270500" y="952499"/>
          <a:ext cx="2032000" cy="4191000"/>
        </a:xfrm>
        <a:prstGeom prst="round1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en-US" sz="4200" kern="1200" dirty="0" smtClean="0"/>
            <a:t>Baptized</a:t>
          </a:r>
          <a:endParaRPr lang="en-US" sz="4200" kern="1200" dirty="0"/>
        </a:p>
      </dsp:txBody>
      <dsp:txXfrm rot="-5400000">
        <a:off x="4191000" y="2539999"/>
        <a:ext cx="4191000" cy="1524000"/>
      </dsp:txXfrm>
    </dsp:sp>
    <dsp:sp modelId="{CBAE4248-55F1-4755-A697-4AB1DE695D20}">
      <dsp:nvSpPr>
        <dsp:cNvPr id="0" name=""/>
        <dsp:cNvSpPr/>
      </dsp:nvSpPr>
      <dsp:spPr>
        <a:xfrm>
          <a:off x="1885954" y="1523999"/>
          <a:ext cx="4610091" cy="1016000"/>
        </a:xfrm>
        <a:prstGeom prst="roundRect">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b="1" kern="1200" dirty="0" smtClean="0"/>
            <a:t>TO BE SAVED</a:t>
          </a:r>
          <a:endParaRPr lang="en-US" sz="4200" b="1" kern="1200" dirty="0"/>
        </a:p>
      </dsp:txBody>
      <dsp:txXfrm>
        <a:off x="1935551" y="1573596"/>
        <a:ext cx="4510897" cy="91680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02T19:12:37.22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0 227,'0'0,"49"0,0 0,-49 0,48 0,1 0,0 0,-49 0,98 0,-49 0,-49 0,0 0,48 0,-48 0,0 0,49 0,0 0,0 0,0 0,-49 0,0 0,49 0,0 0,-49 0,0 0,97 0,-97 0,49 0,-49 0,49 0,0 0,0 0,-1 0,99 0,-98 0,0 0,0 0,-1 0,1 0,-49 0,49 0,-49 0,49 0,-49 0,0 0,98 0,-98 0,48 0,1 0,-49 0,0 0,49 0,-49 0,0 0,49 0,-49 0,49 0,-49 0,0 0,98 0,-50 0,1 0,49-49,-49 49,0 0,-1 0,1 0,49 0,0 0,-49 0,-1-49,1 49,0 0,0 0,-49 0,0 0,49-49,-49 49,0 0,49 0,-49 0,48 0,-48 0,0 0,0 0,49 0,0 0,-49 0,49-49,0 49,-49 0,49 0,-49 0,49 0,-49 0,48 0,1 0,-49 0,49 0,0 0,-49 0,49 0,-49 0,49 0,-49 0,48 0,1 0,-49 0,49 0,-49 0,0 0,49 0,-49 0,49 0,-49 0,0 0,49 0,0 0,-49 0,48 0,-48 0,0 0,49 0,-49 0,98 49,-98-49,49 49,-49-49,49 0,-49 0,48 0,-48 0,0 0,49 0,-49 0,0 0,49 0,0 0,-49 0,0 0,49 0,-49 0,49 0,0 0,-49 0,48 0,-48 0,49 0,-49 0,49 0,0 0,-49 0,0 0,146 0,-97 0,0 0,0 49,-49-49,49 0,49 0,-50 0,-48 0,49 0,0 49,-49-49,49 0,-49 0,49 0,-49 0,49 0,-49 0,0 0,0 0,48 0,-48 0,49 0,-49 0,0 0,49 0,-49 0,49 0,-49 0,49 0,-49 0,0 0,49 0,-49 0,49 0,-49 0,0 0,48 0,-48 0,0 0,49 0,-49 0,0 0,49 0,-49 0,49 0,-49 0,0 0,49 0,-49 0,0 0,49 0,-49 0,0 0,48 0,-48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02T19:12:46.98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0 101,'0'0,"0"49,0-49,0 0,49 0,-49 0,97 0,-48 0,-49 0,49 0,0 0,-49 0,0 0,49 0,-49 0,49 0,-49 0,48 0,-48 49,0-49,49 0,-49 0,49 0,0 0,49 0,-1 0,-97 0,98 0,0 0,-98 0,49 0,-49 0,0 0,48 0,-48 0,49 0,0 0,0 0,0 0,-49 0,49 0,0 0,-49 0,48 0,-48 0,49 0,98 0,-147 0,97 0,-48 0,-49 0,49 0,0 0,0 0,49 48,-98-48,48 0,1 0,-49 0,49 0,-49 0,49 0,0 0,-49 0,49 0,-49 0,48 0,50 0,-98 0,49 0,-49 0,49 0,0 0,-49 0,49 0,-1 0,1 0,-49 0,49 0,-49 0,49 0,-49 0,0 0,49 0,-49 0,49 0,-49 0,0 49,48-49,-48 0,0 0,49 0,-49 0,0 0,49 0,0 0,-49 0,49 0,-49 0,0 0,49 0,-49 0,0 0,49 0,-49 0,0 0,48 0,1 0,-49 0,49 0,-49 0,0 0,49 0,-49 0,0 0,0 0,0 0,0-49,0 49,0 0,0-48,0 48,0 0,0-49,0 49,0-49,0 49,0 0,0-49,0 0,0 49,0 0,-49 0,49 0,0 0,-49 0,49 0,-49 0,1 0,48 0,0 0,-49 0,49 0,-49 0,49 0,0 0,-49 0,49 0,-49 0,49 0,-49 0,49 0,-49 0,49 0,-48 0,48 0,-49 0,0 0,49 0,-49 0,0 0,49 0,-49 0,1 0,48 0,-49 0,49 0,-49 0,49 0,-49 0,49 0,-49 0,49 0,0 0,-49 0,49 0,-49 0,49 0,0 0,-48 0,48 0,-98 49,49-49,0 0,0 0,1 0,-1 0,0 49,49-49,-49 0,0 0,49 0,0 0,-49 0,49 0,-49 0,1 0,-50 0,-97 0,146 0,0 0,49 0,-98 0,49 0,0 0,49 0,-48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19T03:11:15.192"/>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1 144,'96'0,"-48"0,0 0,0 0,96 0,-144 0,48 0,0 0,-48 0,48 48,-48-48,95 0,-47 0,0 0,0 0,-48 0,0 0,96 0,-96 0,48 0,0 0,0 0,0 0,-48 0,48 0,-48 0,48 48,-48-48,48 0,-48 0,47 0,-47 0,0 0,48 0,-48 0,144 0,-96 0,-48 0,48 0,0 0,0 0,-48 0,96 0,-96 0,0 0,48 0,-48 0,0 0,48 0,-48 0,47 0,1 0,-48 0,0 0,48 0,0 0,-48 0,48 0,0 0,-48 0,48 0,0 0,-48 0,0 0,48 0,-48 0,48 0,0 0,0 0,-48 0,48 0,-1 0,-47 0,48 0,48 0,-48 0,-48 0,48-48,0 48,-48 0,0 0,48 0,-48 0,48 0,0 0,0 0,48 0,-48 0,-1 0,-47 0,0 0,48 0,-48 0,48 0,48 0,-48 0,0 0,144 0,-144 0,0 0,47 0,49 0,-144 0,48 0,48 0,-96 0,48 0,0 0,0 0,48 0,-1 0,-47 0,0 0,0 0,48 0,-48 0,48 0,-48 0,0 0,-48 0,48 0,-1 0,-47 0,96 0,-96 0,48 0,96 0,-96 0,0 0,0 0,0 0,-48 0,48 0,0 0,0 0,-1 0,1 0,48 0,-96 0,144 0,-144 0,48 0,0 0,0 0,0 0,143 0,-143 0,0 0,0 0,48 0,-48 0,0 0,48 0,-48 0,0 0,-48 0,95 0,1 0,-96 0,96 0,0 48,-48-48,-48 0,96 0,-96 0,48 0,47 0,-47 0,-48 0,96 0,0 0,-48 0,0 0,0 0,0 0,-48 0,48 0,0 0,48 0,-49 0,1 0,-48 0,96 0,-48 0,0 48,240-48,-193 0,49 0,-96 0,144 0,-144 0,0 0,48 0,-49 0,1 0,0 0,96 0,-96 0,0 0,48 0,0 0,-48-48,47 48,1 0,-48-48,0 48,48 0,-96 0,48 0,0 0,48 0,-48 0,47 0,1 0,-48 0,-48 0,0 0,48 0,-48 0,48 0,0-48,-48 48,48 0,0 0,-48 0,48 0,-48 0,48 0,-48 0,48 0,0 0,-1 0,-47 0,48 0,48 0,-96 0,0 0,48 0,-48 0,0-48,48 48,-48 0,0 0,48 0,0 0,-48 0,48 0,-48 0,48-48,-48 48,48 0,0 0,-48 0,0 0,48 0,-48 0,47 0,-47 0,0 0,48 0,-48 0,0 0,48 0,-48 0,48 0,-48 0,0 0,48 0,-48 0,0-48,48 48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6AA0D4-2CAE-49A1-8686-761D28072E5F}" type="datetimeFigureOut">
              <a:rPr lang="en-US" smtClean="0"/>
              <a:t>4/19/2014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6D72CE-F339-4D08-A181-19EFD0435D49}" type="slidenum">
              <a:rPr lang="en-US" smtClean="0"/>
              <a:t>‹#›</a:t>
            </a:fld>
            <a:endParaRPr lang="en-US"/>
          </a:p>
        </p:txBody>
      </p:sp>
    </p:spTree>
    <p:extLst>
      <p:ext uri="{BB962C8B-B14F-4D97-AF65-F5344CB8AC3E}">
        <p14:creationId xmlns:p14="http://schemas.microsoft.com/office/powerpoint/2010/main" val="1746644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should be obvious</a:t>
            </a:r>
            <a:r>
              <a:rPr lang="en-US" baseline="0" dirty="0" smtClean="0"/>
              <a:t> that there is a pattern today. Why would God give and demand adherence to a plan of worship and conduct in the first 4000 years of history (lesson 1), but then with the death of His Son, leave every man to the prevailing dictates of his own subjective heart?</a:t>
            </a:r>
          </a:p>
          <a:p>
            <a:endParaRPr lang="en-US" baseline="0" dirty="0" smtClean="0"/>
          </a:p>
          <a:p>
            <a:r>
              <a:rPr lang="en-US" sz="1200" kern="1200" dirty="0" smtClean="0">
                <a:solidFill>
                  <a:schemeClr val="tx1"/>
                </a:solidFill>
                <a:effectLst/>
                <a:latin typeface="+mn-lt"/>
                <a:ea typeface="+mn-ea"/>
                <a:cs typeface="+mn-cs"/>
              </a:rPr>
              <a:t>Are we to then think that God no longer cares how people walk? Are we to believe there is no longer a pattern for which man is to imitate and cling to? In seeing the severity of God in the Old Testament, it would be patently absurd to believe Jehovah no longer has any concern for how man conducts himself. This is especially obvious considering that the New Testament tells us to learn from the Old Testament and to behold the goodness and the severity of God (Rom. 15:4; 11:22).</a:t>
            </a:r>
            <a:endParaRPr lang="en-US" dirty="0"/>
          </a:p>
        </p:txBody>
      </p:sp>
      <p:sp>
        <p:nvSpPr>
          <p:cNvPr id="4" name="Slide Number Placeholder 3"/>
          <p:cNvSpPr>
            <a:spLocks noGrp="1"/>
          </p:cNvSpPr>
          <p:nvPr>
            <p:ph type="sldNum" sz="quarter" idx="10"/>
          </p:nvPr>
        </p:nvSpPr>
        <p:spPr/>
        <p:txBody>
          <a:bodyPr/>
          <a:lstStyle/>
          <a:p>
            <a:fld id="{BA47E525-BF06-440C-966C-CFA27FD3CEC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69413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to look at some reasons for excepting the New Testament</a:t>
            </a:r>
            <a:r>
              <a:rPr lang="en-US" baseline="0" dirty="0" smtClean="0"/>
              <a:t> as a pattern, plan or form by which man is to abide in today.</a:t>
            </a:r>
            <a:endParaRPr lang="en-US" dirty="0"/>
          </a:p>
        </p:txBody>
      </p:sp>
      <p:sp>
        <p:nvSpPr>
          <p:cNvPr id="4" name="Slide Number Placeholder 3"/>
          <p:cNvSpPr>
            <a:spLocks noGrp="1"/>
          </p:cNvSpPr>
          <p:nvPr>
            <p:ph type="sldNum" sz="quarter" idx="10"/>
          </p:nvPr>
        </p:nvSpPr>
        <p:spPr/>
        <p:txBody>
          <a:bodyPr/>
          <a:lstStyle/>
          <a:p>
            <a:fld id="{706D72CE-F339-4D08-A181-19EFD0435D49}" type="slidenum">
              <a:rPr lang="en-US" smtClean="0"/>
              <a:t>2</a:t>
            </a:fld>
            <a:endParaRPr lang="en-US"/>
          </a:p>
        </p:txBody>
      </p:sp>
    </p:spTree>
    <p:extLst>
      <p:ext uri="{BB962C8B-B14F-4D97-AF65-F5344CB8AC3E}">
        <p14:creationId xmlns:p14="http://schemas.microsoft.com/office/powerpoint/2010/main" val="2320437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implies that there must be</a:t>
            </a:r>
            <a:r>
              <a:rPr lang="en-US" baseline="0" dirty="0" smtClean="0"/>
              <a:t> a true, recognizable and understandable will that is “of God” in order to know how to pray. Hence, there is a pattern!</a:t>
            </a:r>
            <a:endParaRPr lang="en-US" dirty="0"/>
          </a:p>
        </p:txBody>
      </p:sp>
      <p:sp>
        <p:nvSpPr>
          <p:cNvPr id="4" name="Slide Number Placeholder 3"/>
          <p:cNvSpPr>
            <a:spLocks noGrp="1"/>
          </p:cNvSpPr>
          <p:nvPr>
            <p:ph type="sldNum" sz="quarter" idx="10"/>
          </p:nvPr>
        </p:nvSpPr>
        <p:spPr/>
        <p:txBody>
          <a:bodyPr/>
          <a:lstStyle/>
          <a:p>
            <a:fld id="{706D72CE-F339-4D08-A181-19EFD0435D49}" type="slidenum">
              <a:rPr lang="en-US" smtClean="0"/>
              <a:t>4</a:t>
            </a:fld>
            <a:endParaRPr lang="en-US"/>
          </a:p>
        </p:txBody>
      </p:sp>
    </p:spTree>
    <p:extLst>
      <p:ext uri="{BB962C8B-B14F-4D97-AF65-F5344CB8AC3E}">
        <p14:creationId xmlns:p14="http://schemas.microsoft.com/office/powerpoint/2010/main" val="3281561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pattern which can be known</a:t>
            </a:r>
            <a:r>
              <a:rPr lang="en-US" baseline="0" dirty="0" smtClean="0"/>
              <a:t> and held unto. This pattern came from the apostles.</a:t>
            </a:r>
            <a:endParaRPr lang="en-US" dirty="0"/>
          </a:p>
        </p:txBody>
      </p:sp>
      <p:sp>
        <p:nvSpPr>
          <p:cNvPr id="4" name="Slide Number Placeholder 3"/>
          <p:cNvSpPr>
            <a:spLocks noGrp="1"/>
          </p:cNvSpPr>
          <p:nvPr>
            <p:ph type="sldNum" sz="quarter" idx="10"/>
          </p:nvPr>
        </p:nvSpPr>
        <p:spPr/>
        <p:txBody>
          <a:bodyPr/>
          <a:lstStyle/>
          <a:p>
            <a:fld id="{706D72CE-F339-4D08-A181-19EFD0435D49}" type="slidenum">
              <a:rPr lang="en-US" smtClean="0"/>
              <a:t>12</a:t>
            </a:fld>
            <a:endParaRPr lang="en-US"/>
          </a:p>
        </p:txBody>
      </p:sp>
    </p:spTree>
    <p:extLst>
      <p:ext uri="{BB962C8B-B14F-4D97-AF65-F5344CB8AC3E}">
        <p14:creationId xmlns:p14="http://schemas.microsoft.com/office/powerpoint/2010/main" val="3860352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Know</a:t>
            </a:r>
            <a:r>
              <a:rPr lang="en-US" dirty="0" smtClean="0"/>
              <a:t> (2 Tim. 2:14, 15; Eph. 5:17)</a:t>
            </a:r>
          </a:p>
          <a:p>
            <a:r>
              <a:rPr lang="en-US" b="1" dirty="0" smtClean="0"/>
              <a:t>Live by</a:t>
            </a:r>
            <a:r>
              <a:rPr lang="en-US" dirty="0" smtClean="0"/>
              <a:t>.</a:t>
            </a:r>
            <a:r>
              <a:rPr lang="en-US" baseline="0" dirty="0" smtClean="0"/>
              <a:t> “You shall therefore keep My statutes and My judgments, which if a man does, he shall live by them: I am the LORD” (Lev. 18:5).  The idea here seems to be that the man who keeps the statues of the Lord will live by them. He lives doing them and by doing them he shall live. The problem is, when he failed one part of the law, he brought the condemnation of the whole law upon him (Gal. 3:10-14). Yet, we are still required to live in the pattern Jesus gave us Christ will free us from our failures, something the law could never do with animal blood (Gal. 3:11; Rom. 1:17; Lk. 10:25-28).</a:t>
            </a:r>
          </a:p>
          <a:p>
            <a:r>
              <a:rPr lang="en-US" b="1" baseline="0" dirty="0" smtClean="0"/>
              <a:t>Teach and support </a:t>
            </a:r>
            <a:r>
              <a:rPr lang="en-US" baseline="0" dirty="0" smtClean="0"/>
              <a:t>(Gal. 6:6 versus 2 Tim. 4:3, 4; Phil. 1:27).</a:t>
            </a:r>
          </a:p>
          <a:p>
            <a:r>
              <a:rPr lang="en-US" b="1" baseline="0" dirty="0" smtClean="0"/>
              <a:t>Defend</a:t>
            </a:r>
            <a:r>
              <a:rPr lang="en-US" baseline="0" dirty="0" smtClean="0"/>
              <a:t> (Jude 3; Phil. 1:14-17).</a:t>
            </a:r>
          </a:p>
          <a:p>
            <a:r>
              <a:rPr lang="en-US" b="1" baseline="0" dirty="0" smtClean="0"/>
              <a:t>Abide</a:t>
            </a:r>
            <a:r>
              <a:rPr lang="en-US" baseline="0" dirty="0" smtClean="0"/>
              <a:t> (2 Jn. 9-11)</a:t>
            </a:r>
            <a:endParaRPr lang="en-US" dirty="0" smtClean="0"/>
          </a:p>
        </p:txBody>
      </p:sp>
      <p:sp>
        <p:nvSpPr>
          <p:cNvPr id="4" name="Slide Number Placeholder 3"/>
          <p:cNvSpPr>
            <a:spLocks noGrp="1"/>
          </p:cNvSpPr>
          <p:nvPr>
            <p:ph type="sldNum" sz="quarter" idx="10"/>
          </p:nvPr>
        </p:nvSpPr>
        <p:spPr/>
        <p:txBody>
          <a:bodyPr/>
          <a:lstStyle/>
          <a:p>
            <a:fld id="{706D72CE-F339-4D08-A181-19EFD0435D49}" type="slidenum">
              <a:rPr lang="en-US" smtClean="0"/>
              <a:t>15</a:t>
            </a:fld>
            <a:endParaRPr lang="en-US"/>
          </a:p>
        </p:txBody>
      </p:sp>
    </p:spTree>
    <p:extLst>
      <p:ext uri="{BB962C8B-B14F-4D97-AF65-F5344CB8AC3E}">
        <p14:creationId xmlns:p14="http://schemas.microsoft.com/office/powerpoint/2010/main" val="3781413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47E525-BF06-440C-966C-CFA27FD3CEC2}" type="slidenum">
              <a:rPr lang="en-US" smtClean="0"/>
              <a:t>16</a:t>
            </a:fld>
            <a:endParaRPr lang="en-US"/>
          </a:p>
        </p:txBody>
      </p:sp>
    </p:spTree>
    <p:extLst>
      <p:ext uri="{BB962C8B-B14F-4D97-AF65-F5344CB8AC3E}">
        <p14:creationId xmlns:p14="http://schemas.microsoft.com/office/powerpoint/2010/main" val="3934474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chemeClr val="bg1"/>
            </a:gs>
            <a:gs pos="67000">
              <a:schemeClr val="bg1"/>
            </a:gs>
            <a:gs pos="100000">
              <a:schemeClr val="bg2">
                <a:lumMod val="25000"/>
              </a:schemeClr>
            </a:gs>
          </a:gsLst>
          <a:lin ang="5400000" scaled="0"/>
        </a:gra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16541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16A8AA-1B41-4E96-A3A8-59FA02C1F281}" type="datetimeFigureOut">
              <a:rPr lang="en-US" smtClean="0">
                <a:solidFill>
                  <a:srgbClr val="EEECE1"/>
                </a:solidFill>
              </a:rPr>
              <a:pPr/>
              <a:t>4/19/2014</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pic>
        <p:nvPicPr>
          <p:cNvPr id="8" name="Picture 6" descr="C:\Users\Steven\AppData\Local\Microsoft\Windows\Temporary Internet Files\Content.IE5\X7EW8Q4I\MC900382562[1].jp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0"/>
            <a:ext cx="2057400" cy="20574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0966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6A8AA-1B41-4E96-A3A8-59FA02C1F281}" type="datetimeFigureOut">
              <a:rPr lang="en-US" smtClean="0">
                <a:solidFill>
                  <a:srgbClr val="EEECE1"/>
                </a:solidFill>
              </a:rPr>
              <a:pPr/>
              <a:t>4/19/2014</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25296033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524000"/>
            <a:ext cx="6019800" cy="4602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6A8AA-1B41-4E96-A3A8-59FA02C1F281}" type="datetimeFigureOut">
              <a:rPr lang="en-US" smtClean="0">
                <a:solidFill>
                  <a:srgbClr val="EEECE1"/>
                </a:solidFill>
              </a:rPr>
              <a:pPr/>
              <a:t>4/19/2014</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15922335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6A8AA-1B41-4E96-A3A8-59FA02C1F281}" type="datetimeFigureOut">
              <a:rPr lang="en-US" smtClean="0">
                <a:solidFill>
                  <a:srgbClr val="EEECE1"/>
                </a:solidFill>
              </a:rPr>
              <a:pPr/>
              <a:t>4/19/2014</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5437333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098" name="Picture 2" descr="C:\Users\Steven\AppData\Local\Microsoft\Windows\Temporary Internet Files\Content.IE5\X7EW8Q4I\MP900385256[1].jpg"/>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PastelsSmooth/>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22313" y="4406900"/>
            <a:ext cx="7772400" cy="1362075"/>
          </a:xfrm>
        </p:spPr>
        <p:txBody>
          <a:bodyPr anchor="t">
            <a:noAutofit/>
          </a:bodyPr>
          <a:lstStyle>
            <a:lvl1pPr algn="l">
              <a:defRPr sz="4800" b="1" cap="all">
                <a:ln>
                  <a:solidFill>
                    <a:schemeClr val="bg1"/>
                  </a:solidFill>
                </a:ln>
                <a:solidFill>
                  <a:srgbClr val="002060"/>
                </a:solidFill>
                <a:effectLst>
                  <a:outerShdw blurRad="38100" dist="38100" dir="2700000" algn="tl">
                    <a:srgbClr val="000000">
                      <a:alpha val="43137"/>
                    </a:srgbClr>
                  </a:outerShdw>
                </a:effectLst>
                <a:latin typeface="Arial Black" panose="020B0A040201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A16A8AA-1B41-4E96-A3A8-59FA02C1F281}" type="datetimeFigureOut">
              <a:rPr lang="en-US" smtClean="0">
                <a:solidFill>
                  <a:srgbClr val="EEECE1"/>
                </a:solidFill>
              </a:rPr>
              <a:pPr/>
              <a:t>4/19/2014</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pic>
        <p:nvPicPr>
          <p:cNvPr id="4102" name="Picture 6" descr="C:\Users\Steven\AppData\Local\Microsoft\Windows\Temporary Internet Files\Content.IE5\X7EW8Q4I\MC900382562[1].jpg"/>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0"/>
            <a:ext cx="2057400" cy="20574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6131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16A8AA-1B41-4E96-A3A8-59FA02C1F281}" type="datetimeFigureOut">
              <a:rPr lang="en-US" smtClean="0">
                <a:solidFill>
                  <a:srgbClr val="EEECE1"/>
                </a:solidFill>
              </a:rPr>
              <a:pPr/>
              <a:t>4/19/2014</a:t>
            </a:fld>
            <a:endParaRPr lang="en-US">
              <a:solidFill>
                <a:srgbClr val="EEECE1"/>
              </a:solidFill>
            </a:endParaRPr>
          </a:p>
        </p:txBody>
      </p:sp>
      <p:sp>
        <p:nvSpPr>
          <p:cNvPr id="6" name="Footer Placeholder 5"/>
          <p:cNvSpPr>
            <a:spLocks noGrp="1"/>
          </p:cNvSpPr>
          <p:nvPr>
            <p:ph type="ftr" sz="quarter" idx="11"/>
          </p:nvPr>
        </p:nvSpPr>
        <p:spPr/>
        <p:txBody>
          <a:bodyPr/>
          <a:lstStyle/>
          <a:p>
            <a:endParaRPr lang="en-US">
              <a:solidFill>
                <a:srgbClr val="EEECE1"/>
              </a:solidFill>
            </a:endParaRPr>
          </a:p>
        </p:txBody>
      </p:sp>
      <p:sp>
        <p:nvSpPr>
          <p:cNvPr id="7" name="Slide Number Placeholder 6"/>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27326633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16A8AA-1B41-4E96-A3A8-59FA02C1F281}" type="datetimeFigureOut">
              <a:rPr lang="en-US" smtClean="0">
                <a:solidFill>
                  <a:srgbClr val="EEECE1"/>
                </a:solidFill>
              </a:rPr>
              <a:pPr/>
              <a:t>4/19/2014</a:t>
            </a:fld>
            <a:endParaRPr lang="en-US">
              <a:solidFill>
                <a:srgbClr val="EEECE1"/>
              </a:solidFill>
            </a:endParaRPr>
          </a:p>
        </p:txBody>
      </p:sp>
      <p:sp>
        <p:nvSpPr>
          <p:cNvPr id="8" name="Footer Placeholder 7"/>
          <p:cNvSpPr>
            <a:spLocks noGrp="1"/>
          </p:cNvSpPr>
          <p:nvPr>
            <p:ph type="ftr" sz="quarter" idx="11"/>
          </p:nvPr>
        </p:nvSpPr>
        <p:spPr/>
        <p:txBody>
          <a:bodyPr/>
          <a:lstStyle/>
          <a:p>
            <a:endParaRPr lang="en-US">
              <a:solidFill>
                <a:srgbClr val="EEECE1"/>
              </a:solidFill>
            </a:endParaRPr>
          </a:p>
        </p:txBody>
      </p:sp>
      <p:sp>
        <p:nvSpPr>
          <p:cNvPr id="9" name="Slide Number Placeholder 8"/>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37815048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16A8AA-1B41-4E96-A3A8-59FA02C1F281}" type="datetimeFigureOut">
              <a:rPr lang="en-US" smtClean="0">
                <a:solidFill>
                  <a:srgbClr val="EEECE1"/>
                </a:solidFill>
              </a:rPr>
              <a:pPr/>
              <a:t>4/19/2014</a:t>
            </a:fld>
            <a:endParaRPr lang="en-US">
              <a:solidFill>
                <a:srgbClr val="EEECE1"/>
              </a:solidFill>
            </a:endParaRPr>
          </a:p>
        </p:txBody>
      </p:sp>
      <p:sp>
        <p:nvSpPr>
          <p:cNvPr id="4" name="Footer Placeholder 3"/>
          <p:cNvSpPr>
            <a:spLocks noGrp="1"/>
          </p:cNvSpPr>
          <p:nvPr>
            <p:ph type="ftr" sz="quarter" idx="11"/>
          </p:nvPr>
        </p:nvSpPr>
        <p:spPr/>
        <p:txBody>
          <a:bodyPr/>
          <a:lstStyle/>
          <a:p>
            <a:endParaRPr lang="en-US">
              <a:solidFill>
                <a:srgbClr val="EEECE1"/>
              </a:solidFill>
            </a:endParaRPr>
          </a:p>
        </p:txBody>
      </p:sp>
      <p:sp>
        <p:nvSpPr>
          <p:cNvPr id="5" name="Slide Number Placeholder 4"/>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7802230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6A8AA-1B41-4E96-A3A8-59FA02C1F281}" type="datetimeFigureOut">
              <a:rPr lang="en-US" smtClean="0">
                <a:solidFill>
                  <a:srgbClr val="EEECE1"/>
                </a:solidFill>
              </a:rPr>
              <a:pPr/>
              <a:t>4/19/2014</a:t>
            </a:fld>
            <a:endParaRPr lang="en-US">
              <a:solidFill>
                <a:srgbClr val="EEECE1"/>
              </a:solidFill>
            </a:endParaRPr>
          </a:p>
        </p:txBody>
      </p:sp>
      <p:sp>
        <p:nvSpPr>
          <p:cNvPr id="3" name="Footer Placeholder 2"/>
          <p:cNvSpPr>
            <a:spLocks noGrp="1"/>
          </p:cNvSpPr>
          <p:nvPr>
            <p:ph type="ftr" sz="quarter" idx="11"/>
          </p:nvPr>
        </p:nvSpPr>
        <p:spPr/>
        <p:txBody>
          <a:bodyPr/>
          <a:lstStyle/>
          <a:p>
            <a:endParaRPr lang="en-US">
              <a:solidFill>
                <a:srgbClr val="EEECE1"/>
              </a:solidFill>
            </a:endParaRPr>
          </a:p>
        </p:txBody>
      </p:sp>
      <p:sp>
        <p:nvSpPr>
          <p:cNvPr id="4" name="Slide Number Placeholder 3"/>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39843799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629400" cy="1162050"/>
          </a:xfrm>
        </p:spPr>
        <p:txBody>
          <a:bodyPr anchor="b"/>
          <a:lstStyle>
            <a:lvl1pPr algn="l">
              <a:defRPr sz="4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00200"/>
            <a:ext cx="3008313" cy="45259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6A8AA-1B41-4E96-A3A8-59FA02C1F281}" type="datetimeFigureOut">
              <a:rPr lang="en-US" smtClean="0">
                <a:solidFill>
                  <a:srgbClr val="EEECE1"/>
                </a:solidFill>
              </a:rPr>
              <a:pPr/>
              <a:t>4/19/2014</a:t>
            </a:fld>
            <a:endParaRPr lang="en-US">
              <a:solidFill>
                <a:srgbClr val="EEECE1"/>
              </a:solidFill>
            </a:endParaRPr>
          </a:p>
        </p:txBody>
      </p:sp>
      <p:sp>
        <p:nvSpPr>
          <p:cNvPr id="6" name="Footer Placeholder 5"/>
          <p:cNvSpPr>
            <a:spLocks noGrp="1"/>
          </p:cNvSpPr>
          <p:nvPr>
            <p:ph type="ftr" sz="quarter" idx="11"/>
          </p:nvPr>
        </p:nvSpPr>
        <p:spPr/>
        <p:txBody>
          <a:bodyPr/>
          <a:lstStyle/>
          <a:p>
            <a:endParaRPr lang="en-US">
              <a:solidFill>
                <a:srgbClr val="EEECE1"/>
              </a:solidFill>
            </a:endParaRPr>
          </a:p>
        </p:txBody>
      </p:sp>
      <p:sp>
        <p:nvSpPr>
          <p:cNvPr id="7" name="Slide Number Placeholder 6"/>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14611531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1A16A8AA-1B41-4E96-A3A8-59FA02C1F281}" type="datetimeFigureOut">
              <a:rPr lang="en-US" smtClean="0">
                <a:solidFill>
                  <a:srgbClr val="EEECE1"/>
                </a:solidFill>
              </a:rPr>
              <a:pPr/>
              <a:t>4/19/2014</a:t>
            </a:fld>
            <a:endParaRPr lang="en-US">
              <a:solidFill>
                <a:srgbClr val="EEECE1"/>
              </a:solidFill>
            </a:endParaRPr>
          </a:p>
        </p:txBody>
      </p:sp>
      <p:sp>
        <p:nvSpPr>
          <p:cNvPr id="6" name="Footer Placeholder 5"/>
          <p:cNvSpPr>
            <a:spLocks noGrp="1"/>
          </p:cNvSpPr>
          <p:nvPr>
            <p:ph type="ftr" sz="quarter" idx="11"/>
          </p:nvPr>
        </p:nvSpPr>
        <p:spPr/>
        <p:txBody>
          <a:bodyPr/>
          <a:lstStyle/>
          <a:p>
            <a:endParaRPr lang="en-US">
              <a:solidFill>
                <a:srgbClr val="EEECE1"/>
              </a:solidFill>
            </a:endParaRPr>
          </a:p>
        </p:txBody>
      </p:sp>
      <p:sp>
        <p:nvSpPr>
          <p:cNvPr id="7" name="Slide Number Placeholder 6"/>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37670305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gs>
            <a:gs pos="79000">
              <a:schemeClr val="bg1"/>
            </a:gs>
            <a:gs pos="100000">
              <a:schemeClr val="bg2">
                <a:lumMod val="25000"/>
              </a:schemeClr>
            </a:gs>
          </a:gsLst>
          <a:lin ang="5400000" scaled="0"/>
        </a:gradFill>
        <a:effectLst/>
      </p:bgPr>
    </p:bg>
    <p:spTree>
      <p:nvGrpSpPr>
        <p:cNvPr id="1" name=""/>
        <p:cNvGrpSpPr/>
        <p:nvPr/>
      </p:nvGrpSpPr>
      <p:grpSpPr>
        <a:xfrm>
          <a:off x="0" y="0"/>
          <a:ext cx="0" cy="0"/>
          <a:chOff x="0" y="0"/>
          <a:chExt cx="0" cy="0"/>
        </a:xfrm>
      </p:grpSpPr>
      <p:pic>
        <p:nvPicPr>
          <p:cNvPr id="3076" name="Picture 4" descr="C:\Users\Steven\AppData\Local\Microsoft\Windows\Temporary Internet Files\Content.IE5\XJOPTHOC\MP900387641[1].jpg"/>
          <p:cNvPicPr>
            <a:picLocks noChangeAspect="1" noChangeArrowheads="1"/>
          </p:cNvPicPr>
          <p:nvPr userDrawn="1"/>
        </p:nvPicPr>
        <p:blipFill rotWithShape="1">
          <a:blip r:embed="rId13">
            <a:duotone>
              <a:schemeClr val="bg2">
                <a:shade val="45000"/>
                <a:satMod val="135000"/>
              </a:schemeClr>
              <a:prstClr val="white"/>
            </a:duotone>
            <a:extLst>
              <a:ext uri="{28A0092B-C50C-407E-A947-70E740481C1C}">
                <a14:useLocalDpi xmlns:a14="http://schemas.microsoft.com/office/drawing/2010/main" val="0"/>
              </a:ext>
            </a:extLst>
          </a:blip>
          <a:srcRect l="3704" t="2700" r="3496" b="2730"/>
          <a:stretch/>
        </p:blipFill>
        <p:spPr bwMode="auto">
          <a:xfrm rot="16200000">
            <a:off x="3837367" y="-3858836"/>
            <a:ext cx="1460684" cy="91525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524000" y="274638"/>
            <a:ext cx="71628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2"/>
                </a:solidFill>
              </a:defRPr>
            </a:lvl1pPr>
          </a:lstStyle>
          <a:p>
            <a:fld id="{1A16A8AA-1B41-4E96-A3A8-59FA02C1F281}" type="datetimeFigureOut">
              <a:rPr lang="en-US" smtClean="0">
                <a:solidFill>
                  <a:srgbClr val="EEECE1"/>
                </a:solidFill>
              </a:rPr>
              <a:pPr/>
              <a:t>4/19/2014</a:t>
            </a:fld>
            <a:endParaRPr lang="en-US">
              <a:solidFill>
                <a:srgbClr val="EEECE1"/>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2"/>
                </a:solidFill>
              </a:defRPr>
            </a:lvl1pPr>
          </a:lstStyle>
          <a:p>
            <a:endParaRPr lang="en-US">
              <a:solidFill>
                <a:srgbClr val="EEECE1"/>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2"/>
                </a:solidFill>
              </a:defRPr>
            </a:lvl1pPr>
          </a:lstStyle>
          <a:p>
            <a:fld id="{AC3B831D-616C-4A17-8B3F-D652F8924335}" type="slidenum">
              <a:rPr lang="en-US" smtClean="0">
                <a:solidFill>
                  <a:srgbClr val="EEECE1"/>
                </a:solidFill>
              </a:rPr>
              <a:pPr/>
              <a:t>‹#›</a:t>
            </a:fld>
            <a:endParaRPr lang="en-US">
              <a:solidFill>
                <a:srgbClr val="EEECE1"/>
              </a:solidFill>
            </a:endParaRPr>
          </a:p>
        </p:txBody>
      </p:sp>
      <p:pic>
        <p:nvPicPr>
          <p:cNvPr id="3074" name="Picture 2" descr="C:\Users\Steven\AppData\Local\Microsoft\Windows\Temporary Internet Files\Content.IE5\4O81FVFT\MC900065565[1].gif"/>
          <p:cNvPicPr>
            <a:picLocks noChangeAspect="1" noChangeArrowheads="1"/>
          </p:cNvPicPr>
          <p:nvPr userDrawn="1"/>
        </p:nvPicPr>
        <p:blipFill>
          <a:blip r:embed="rId14">
            <a:extLst>
              <a:ext uri="{BEBA8EAE-BF5A-486C-A8C5-ECC9F3942E4B}">
                <a14:imgProps xmlns:a14="http://schemas.microsoft.com/office/drawing/2010/main">
                  <a14:imgLayer r:embed="rId1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739185" y="1447800"/>
            <a:ext cx="5715000" cy="952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Steven\AppData\Local\Microsoft\Windows\Temporary Internet Files\Content.IE5\X7EW8Q4I\MC900382562[1].jpg"/>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t="14502" b="9872"/>
          <a:stretch/>
        </p:blipFill>
        <p:spPr bwMode="auto">
          <a:xfrm>
            <a:off x="-22140" y="-12885"/>
            <a:ext cx="2057400" cy="155593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901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800" kern="120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customXml" Target="../ink/ink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customXml" Target="../ink/ink2.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Is The New Testament </a:t>
            </a:r>
            <a:r>
              <a:rPr lang="en-US" sz="7200" dirty="0" smtClean="0">
                <a:effectLst>
                  <a:outerShdw blurRad="38100" dist="38100" dir="2700000" algn="tl">
                    <a:srgbClr val="000000">
                      <a:alpha val="43137"/>
                    </a:srgbClr>
                  </a:outerShdw>
                  <a:reflection blurRad="6350" stA="60000" endA="900" endPos="58000" dir="5400000" sy="-100000" algn="bl" rotWithShape="0"/>
                </a:effectLst>
              </a:rPr>
              <a:t>A PATTERN?</a:t>
            </a:r>
            <a:endParaRPr lang="en-US" sz="7200" dirty="0">
              <a:effectLst>
                <a:outerShdw blurRad="38100" dist="38100" dir="2700000" algn="tl">
                  <a:srgbClr val="000000">
                    <a:alpha val="43137"/>
                  </a:srgbClr>
                </a:outerShdw>
                <a:reflection blurRad="6350" stA="60000" endA="900" endPos="58000" dir="5400000" sy="-100000" algn="bl" rotWithShape="0"/>
              </a:effectLst>
            </a:endParaRPr>
          </a:p>
        </p:txBody>
      </p:sp>
      <p:sp>
        <p:nvSpPr>
          <p:cNvPr id="3" name="Subtitle 2"/>
          <p:cNvSpPr>
            <a:spLocks noGrp="1"/>
          </p:cNvSpPr>
          <p:nvPr>
            <p:ph type="subTitle" idx="1"/>
          </p:nvPr>
        </p:nvSpPr>
        <p:spPr>
          <a:xfrm>
            <a:off x="1371600" y="4038600"/>
            <a:ext cx="6400800" cy="1600200"/>
          </a:xfrm>
        </p:spPr>
        <p:txBody>
          <a:bodyPr/>
          <a:lstStyle/>
          <a:p>
            <a:r>
              <a:rPr lang="en-US" dirty="0" smtClean="0"/>
              <a:t>That You May Know The New Testament Is Our Pattern Today</a:t>
            </a:r>
            <a:endParaRPr lang="en-US" dirty="0"/>
          </a:p>
        </p:txBody>
      </p:sp>
      <p:sp>
        <p:nvSpPr>
          <p:cNvPr id="4" name="TextBox 3"/>
          <p:cNvSpPr txBox="1"/>
          <p:nvPr/>
        </p:nvSpPr>
        <p:spPr>
          <a:xfrm>
            <a:off x="0" y="6488668"/>
            <a:ext cx="885179" cy="369332"/>
          </a:xfrm>
          <a:prstGeom prst="rect">
            <a:avLst/>
          </a:prstGeom>
          <a:noFill/>
        </p:spPr>
        <p:txBody>
          <a:bodyPr wrap="none" rtlCol="0">
            <a:spAutoFit/>
          </a:bodyPr>
          <a:lstStyle/>
          <a:p>
            <a:r>
              <a:rPr lang="en-US" dirty="0" smtClean="0">
                <a:solidFill>
                  <a:schemeClr val="bg2"/>
                </a:solidFill>
              </a:rPr>
              <a:t>(part 2)</a:t>
            </a:r>
            <a:endParaRPr lang="en-US" dirty="0">
              <a:solidFill>
                <a:schemeClr val="bg2"/>
              </a:solidFill>
            </a:endParaRPr>
          </a:p>
        </p:txBody>
      </p:sp>
    </p:spTree>
    <p:extLst>
      <p:ext uri="{BB962C8B-B14F-4D97-AF65-F5344CB8AC3E}">
        <p14:creationId xmlns:p14="http://schemas.microsoft.com/office/powerpoint/2010/main" val="35184486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150" dirty="0" smtClean="0"/>
              <a:t>Not To Think Beyond What Is Written</a:t>
            </a:r>
            <a:endParaRPr lang="en-US" sz="4400" spc="-150" dirty="0"/>
          </a:p>
        </p:txBody>
      </p:sp>
      <p:grpSp>
        <p:nvGrpSpPr>
          <p:cNvPr id="9278" name="Group 9277"/>
          <p:cNvGrpSpPr/>
          <p:nvPr/>
        </p:nvGrpSpPr>
        <p:grpSpPr>
          <a:xfrm>
            <a:off x="457200" y="1676400"/>
            <a:ext cx="3124200" cy="2133600"/>
            <a:chOff x="457200" y="1676400"/>
            <a:chExt cx="3124200" cy="2133600"/>
          </a:xfrm>
        </p:grpSpPr>
        <p:sp>
          <p:nvSpPr>
            <p:cNvPr id="4" name="Oval 3"/>
            <p:cNvSpPr/>
            <p:nvPr/>
          </p:nvSpPr>
          <p:spPr>
            <a:xfrm>
              <a:off x="457200" y="1676400"/>
              <a:ext cx="3124200" cy="2133600"/>
            </a:xfrm>
            <a:prstGeom prst="ellipse">
              <a:avLst/>
            </a:prstGeom>
            <a:ln w="76200">
              <a:solidFill>
                <a:srgbClr val="C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smtClean="0"/>
                <a:t>What Is Written</a:t>
              </a:r>
              <a:endParaRPr lang="en-US" sz="4000" b="1" dirty="0"/>
            </a:p>
          </p:txBody>
        </p:sp>
        <p:pic>
          <p:nvPicPr>
            <p:cNvPr id="9218" name="Picture 2" descr="C:\Users\Steven\AppData\Local\Microsoft\Windows\Temporary Internet Files\Content.IE5\TIV8HTI2\dglxasse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28850"/>
              <a:ext cx="838200" cy="838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4288177" y="2209800"/>
            <a:ext cx="588623" cy="646331"/>
          </a:xfrm>
          <a:prstGeom prst="rect">
            <a:avLst/>
          </a:prstGeom>
          <a:noFill/>
        </p:spPr>
        <p:txBody>
          <a:bodyPr wrap="none" rtlCol="0">
            <a:spAutoFit/>
          </a:bodyPr>
          <a:lstStyle/>
          <a:p>
            <a:r>
              <a:rPr lang="en-US" sz="3600" dirty="0" smtClean="0">
                <a:solidFill>
                  <a:srgbClr val="C00000"/>
                </a:solidFill>
                <a:effectLst>
                  <a:outerShdw blurRad="38100" dist="38100" dir="2700000" algn="tl">
                    <a:srgbClr val="000000">
                      <a:alpha val="43137"/>
                    </a:srgbClr>
                  </a:outerShdw>
                </a:effectLst>
              </a:rPr>
              <a:t>or</a:t>
            </a:r>
            <a:endParaRPr lang="en-US" sz="3600" dirty="0">
              <a:solidFill>
                <a:srgbClr val="C00000"/>
              </a:solidFill>
              <a:effectLst>
                <a:outerShdw blurRad="38100" dist="38100" dir="2700000" algn="tl">
                  <a:srgbClr val="000000">
                    <a:alpha val="43137"/>
                  </a:srgbClr>
                </a:outerShdw>
              </a:effectLst>
            </a:endParaRPr>
          </a:p>
        </p:txBody>
      </p:sp>
      <p:grpSp>
        <p:nvGrpSpPr>
          <p:cNvPr id="126" name="Group 6"/>
          <p:cNvGrpSpPr>
            <a:grpSpLocks noChangeAspect="1"/>
          </p:cNvGrpSpPr>
          <p:nvPr/>
        </p:nvGrpSpPr>
        <p:grpSpPr bwMode="auto">
          <a:xfrm>
            <a:off x="2819400" y="1600200"/>
            <a:ext cx="6157914" cy="4889500"/>
            <a:chOff x="3038" y="1069"/>
            <a:chExt cx="3879" cy="3080"/>
          </a:xfrm>
        </p:grpSpPr>
        <p:sp>
          <p:nvSpPr>
            <p:cNvPr id="127" name="AutoShape 5"/>
            <p:cNvSpPr>
              <a:spLocks noChangeAspect="1" noChangeArrowheads="1" noTextEdit="1"/>
            </p:cNvSpPr>
            <p:nvPr/>
          </p:nvSpPr>
          <p:spPr bwMode="auto">
            <a:xfrm>
              <a:off x="3038" y="1069"/>
              <a:ext cx="2242" cy="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7"/>
            <p:cNvSpPr>
              <a:spLocks/>
            </p:cNvSpPr>
            <p:nvPr/>
          </p:nvSpPr>
          <p:spPr bwMode="auto">
            <a:xfrm>
              <a:off x="3457" y="2190"/>
              <a:ext cx="1693" cy="1553"/>
            </a:xfrm>
            <a:custGeom>
              <a:avLst/>
              <a:gdLst>
                <a:gd name="T0" fmla="*/ 844 w 1693"/>
                <a:gd name="T1" fmla="*/ 0 h 1553"/>
                <a:gd name="T2" fmla="*/ 678 w 1693"/>
                <a:gd name="T3" fmla="*/ 15 h 1553"/>
                <a:gd name="T4" fmla="*/ 519 w 1693"/>
                <a:gd name="T5" fmla="*/ 62 h 1553"/>
                <a:gd name="T6" fmla="*/ 372 w 1693"/>
                <a:gd name="T7" fmla="*/ 134 h 1553"/>
                <a:gd name="T8" fmla="*/ 248 w 1693"/>
                <a:gd name="T9" fmla="*/ 226 h 1553"/>
                <a:gd name="T10" fmla="*/ 147 w 1693"/>
                <a:gd name="T11" fmla="*/ 344 h 1553"/>
                <a:gd name="T12" fmla="*/ 71 w 1693"/>
                <a:gd name="T13" fmla="*/ 478 h 1553"/>
                <a:gd name="T14" fmla="*/ 18 w 1693"/>
                <a:gd name="T15" fmla="*/ 622 h 1553"/>
                <a:gd name="T16" fmla="*/ 0 w 1693"/>
                <a:gd name="T17" fmla="*/ 776 h 1553"/>
                <a:gd name="T18" fmla="*/ 6 w 1693"/>
                <a:gd name="T19" fmla="*/ 859 h 1553"/>
                <a:gd name="T20" fmla="*/ 41 w 1693"/>
                <a:gd name="T21" fmla="*/ 1008 h 1553"/>
                <a:gd name="T22" fmla="*/ 106 w 1693"/>
                <a:gd name="T23" fmla="*/ 1147 h 1553"/>
                <a:gd name="T24" fmla="*/ 195 w 1693"/>
                <a:gd name="T25" fmla="*/ 1270 h 1553"/>
                <a:gd name="T26" fmla="*/ 307 w 1693"/>
                <a:gd name="T27" fmla="*/ 1378 h 1553"/>
                <a:gd name="T28" fmla="*/ 442 w 1693"/>
                <a:gd name="T29" fmla="*/ 1460 h 1553"/>
                <a:gd name="T30" fmla="*/ 596 w 1693"/>
                <a:gd name="T31" fmla="*/ 1522 h 1553"/>
                <a:gd name="T32" fmla="*/ 761 w 1693"/>
                <a:gd name="T33" fmla="*/ 1553 h 1553"/>
                <a:gd name="T34" fmla="*/ 844 w 1693"/>
                <a:gd name="T35" fmla="*/ 1553 h 1553"/>
                <a:gd name="T36" fmla="*/ 1015 w 1693"/>
                <a:gd name="T37" fmla="*/ 1537 h 1553"/>
                <a:gd name="T38" fmla="*/ 1174 w 1693"/>
                <a:gd name="T39" fmla="*/ 1496 h 1553"/>
                <a:gd name="T40" fmla="*/ 1316 w 1693"/>
                <a:gd name="T41" fmla="*/ 1424 h 1553"/>
                <a:gd name="T42" fmla="*/ 1445 w 1693"/>
                <a:gd name="T43" fmla="*/ 1327 h 1553"/>
                <a:gd name="T44" fmla="*/ 1546 w 1693"/>
                <a:gd name="T45" fmla="*/ 1213 h 1553"/>
                <a:gd name="T46" fmla="*/ 1622 w 1693"/>
                <a:gd name="T47" fmla="*/ 1080 h 1553"/>
                <a:gd name="T48" fmla="*/ 1676 w 1693"/>
                <a:gd name="T49" fmla="*/ 936 h 1553"/>
                <a:gd name="T50" fmla="*/ 1693 w 1693"/>
                <a:gd name="T51" fmla="*/ 776 h 1553"/>
                <a:gd name="T52" fmla="*/ 1687 w 1693"/>
                <a:gd name="T53" fmla="*/ 699 h 1553"/>
                <a:gd name="T54" fmla="*/ 1652 w 1693"/>
                <a:gd name="T55" fmla="*/ 545 h 1553"/>
                <a:gd name="T56" fmla="*/ 1587 w 1693"/>
                <a:gd name="T57" fmla="*/ 406 h 1553"/>
                <a:gd name="T58" fmla="*/ 1499 w 1693"/>
                <a:gd name="T59" fmla="*/ 283 h 1553"/>
                <a:gd name="T60" fmla="*/ 1381 w 1693"/>
                <a:gd name="T61" fmla="*/ 180 h 1553"/>
                <a:gd name="T62" fmla="*/ 1251 w 1693"/>
                <a:gd name="T63" fmla="*/ 92 h 1553"/>
                <a:gd name="T64" fmla="*/ 1097 w 1693"/>
                <a:gd name="T65" fmla="*/ 36 h 1553"/>
                <a:gd name="T66" fmla="*/ 932 w 1693"/>
                <a:gd name="T67" fmla="*/ 5 h 1553"/>
                <a:gd name="T68" fmla="*/ 844 w 1693"/>
                <a:gd name="T69" fmla="*/ 0 h 1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93" h="1553">
                  <a:moveTo>
                    <a:pt x="844" y="0"/>
                  </a:moveTo>
                  <a:lnTo>
                    <a:pt x="844" y="0"/>
                  </a:lnTo>
                  <a:lnTo>
                    <a:pt x="761" y="5"/>
                  </a:lnTo>
                  <a:lnTo>
                    <a:pt x="678" y="15"/>
                  </a:lnTo>
                  <a:lnTo>
                    <a:pt x="596" y="36"/>
                  </a:lnTo>
                  <a:lnTo>
                    <a:pt x="519" y="62"/>
                  </a:lnTo>
                  <a:lnTo>
                    <a:pt x="442" y="92"/>
                  </a:lnTo>
                  <a:lnTo>
                    <a:pt x="372" y="134"/>
                  </a:lnTo>
                  <a:lnTo>
                    <a:pt x="307" y="180"/>
                  </a:lnTo>
                  <a:lnTo>
                    <a:pt x="248" y="226"/>
                  </a:lnTo>
                  <a:lnTo>
                    <a:pt x="195" y="283"/>
                  </a:lnTo>
                  <a:lnTo>
                    <a:pt x="147" y="344"/>
                  </a:lnTo>
                  <a:lnTo>
                    <a:pt x="106" y="406"/>
                  </a:lnTo>
                  <a:lnTo>
                    <a:pt x="71" y="478"/>
                  </a:lnTo>
                  <a:lnTo>
                    <a:pt x="41" y="545"/>
                  </a:lnTo>
                  <a:lnTo>
                    <a:pt x="18" y="622"/>
                  </a:lnTo>
                  <a:lnTo>
                    <a:pt x="6" y="699"/>
                  </a:lnTo>
                  <a:lnTo>
                    <a:pt x="0" y="776"/>
                  </a:lnTo>
                  <a:lnTo>
                    <a:pt x="0" y="776"/>
                  </a:lnTo>
                  <a:lnTo>
                    <a:pt x="6" y="859"/>
                  </a:lnTo>
                  <a:lnTo>
                    <a:pt x="18" y="936"/>
                  </a:lnTo>
                  <a:lnTo>
                    <a:pt x="41" y="1008"/>
                  </a:lnTo>
                  <a:lnTo>
                    <a:pt x="71" y="1080"/>
                  </a:lnTo>
                  <a:lnTo>
                    <a:pt x="106" y="1147"/>
                  </a:lnTo>
                  <a:lnTo>
                    <a:pt x="147" y="1213"/>
                  </a:lnTo>
                  <a:lnTo>
                    <a:pt x="195" y="1270"/>
                  </a:lnTo>
                  <a:lnTo>
                    <a:pt x="248" y="1327"/>
                  </a:lnTo>
                  <a:lnTo>
                    <a:pt x="307" y="1378"/>
                  </a:lnTo>
                  <a:lnTo>
                    <a:pt x="372" y="1424"/>
                  </a:lnTo>
                  <a:lnTo>
                    <a:pt x="442" y="1460"/>
                  </a:lnTo>
                  <a:lnTo>
                    <a:pt x="519" y="1496"/>
                  </a:lnTo>
                  <a:lnTo>
                    <a:pt x="596" y="1522"/>
                  </a:lnTo>
                  <a:lnTo>
                    <a:pt x="678" y="1537"/>
                  </a:lnTo>
                  <a:lnTo>
                    <a:pt x="761" y="1553"/>
                  </a:lnTo>
                  <a:lnTo>
                    <a:pt x="844" y="1553"/>
                  </a:lnTo>
                  <a:lnTo>
                    <a:pt x="844" y="1553"/>
                  </a:lnTo>
                  <a:lnTo>
                    <a:pt x="932" y="1553"/>
                  </a:lnTo>
                  <a:lnTo>
                    <a:pt x="1015" y="1537"/>
                  </a:lnTo>
                  <a:lnTo>
                    <a:pt x="1097" y="1522"/>
                  </a:lnTo>
                  <a:lnTo>
                    <a:pt x="1174" y="1496"/>
                  </a:lnTo>
                  <a:lnTo>
                    <a:pt x="1251" y="1460"/>
                  </a:lnTo>
                  <a:lnTo>
                    <a:pt x="1316" y="1424"/>
                  </a:lnTo>
                  <a:lnTo>
                    <a:pt x="1381" y="1378"/>
                  </a:lnTo>
                  <a:lnTo>
                    <a:pt x="1445" y="1327"/>
                  </a:lnTo>
                  <a:lnTo>
                    <a:pt x="1499" y="1270"/>
                  </a:lnTo>
                  <a:lnTo>
                    <a:pt x="1546" y="1213"/>
                  </a:lnTo>
                  <a:lnTo>
                    <a:pt x="1587" y="1147"/>
                  </a:lnTo>
                  <a:lnTo>
                    <a:pt x="1622" y="1080"/>
                  </a:lnTo>
                  <a:lnTo>
                    <a:pt x="1652" y="1008"/>
                  </a:lnTo>
                  <a:lnTo>
                    <a:pt x="1676" y="936"/>
                  </a:lnTo>
                  <a:lnTo>
                    <a:pt x="1687" y="859"/>
                  </a:lnTo>
                  <a:lnTo>
                    <a:pt x="1693" y="776"/>
                  </a:lnTo>
                  <a:lnTo>
                    <a:pt x="1693" y="776"/>
                  </a:lnTo>
                  <a:lnTo>
                    <a:pt x="1687" y="699"/>
                  </a:lnTo>
                  <a:lnTo>
                    <a:pt x="1676" y="622"/>
                  </a:lnTo>
                  <a:lnTo>
                    <a:pt x="1652" y="545"/>
                  </a:lnTo>
                  <a:lnTo>
                    <a:pt x="1622" y="478"/>
                  </a:lnTo>
                  <a:lnTo>
                    <a:pt x="1587" y="406"/>
                  </a:lnTo>
                  <a:lnTo>
                    <a:pt x="1546" y="344"/>
                  </a:lnTo>
                  <a:lnTo>
                    <a:pt x="1499" y="283"/>
                  </a:lnTo>
                  <a:lnTo>
                    <a:pt x="1445" y="226"/>
                  </a:lnTo>
                  <a:lnTo>
                    <a:pt x="1381" y="180"/>
                  </a:lnTo>
                  <a:lnTo>
                    <a:pt x="1316" y="134"/>
                  </a:lnTo>
                  <a:lnTo>
                    <a:pt x="1251" y="92"/>
                  </a:lnTo>
                  <a:lnTo>
                    <a:pt x="1174" y="62"/>
                  </a:lnTo>
                  <a:lnTo>
                    <a:pt x="1097" y="36"/>
                  </a:lnTo>
                  <a:lnTo>
                    <a:pt x="1015" y="15"/>
                  </a:lnTo>
                  <a:lnTo>
                    <a:pt x="932" y="5"/>
                  </a:lnTo>
                  <a:lnTo>
                    <a:pt x="844" y="0"/>
                  </a:lnTo>
                  <a:lnTo>
                    <a:pt x="844"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8"/>
            <p:cNvSpPr>
              <a:spLocks/>
            </p:cNvSpPr>
            <p:nvPr/>
          </p:nvSpPr>
          <p:spPr bwMode="auto">
            <a:xfrm>
              <a:off x="3457" y="2185"/>
              <a:ext cx="1699" cy="1563"/>
            </a:xfrm>
            <a:custGeom>
              <a:avLst/>
              <a:gdLst>
                <a:gd name="T0" fmla="*/ 850 w 1699"/>
                <a:gd name="T1" fmla="*/ 0 h 1563"/>
                <a:gd name="T2" fmla="*/ 678 w 1699"/>
                <a:gd name="T3" fmla="*/ 15 h 1563"/>
                <a:gd name="T4" fmla="*/ 519 w 1699"/>
                <a:gd name="T5" fmla="*/ 61 h 1563"/>
                <a:gd name="T6" fmla="*/ 378 w 1699"/>
                <a:gd name="T7" fmla="*/ 133 h 1563"/>
                <a:gd name="T8" fmla="*/ 248 w 1699"/>
                <a:gd name="T9" fmla="*/ 226 h 1563"/>
                <a:gd name="T10" fmla="*/ 147 w 1699"/>
                <a:gd name="T11" fmla="*/ 344 h 1563"/>
                <a:gd name="T12" fmla="*/ 65 w 1699"/>
                <a:gd name="T13" fmla="*/ 478 h 1563"/>
                <a:gd name="T14" fmla="*/ 18 w 1699"/>
                <a:gd name="T15" fmla="*/ 622 h 1563"/>
                <a:gd name="T16" fmla="*/ 0 w 1699"/>
                <a:gd name="T17" fmla="*/ 781 h 1563"/>
                <a:gd name="T18" fmla="*/ 6 w 1699"/>
                <a:gd name="T19" fmla="*/ 858 h 1563"/>
                <a:gd name="T20" fmla="*/ 41 w 1699"/>
                <a:gd name="T21" fmla="*/ 1013 h 1563"/>
                <a:gd name="T22" fmla="*/ 100 w 1699"/>
                <a:gd name="T23" fmla="*/ 1152 h 1563"/>
                <a:gd name="T24" fmla="*/ 195 w 1699"/>
                <a:gd name="T25" fmla="*/ 1275 h 1563"/>
                <a:gd name="T26" fmla="*/ 307 w 1699"/>
                <a:gd name="T27" fmla="*/ 1383 h 1563"/>
                <a:gd name="T28" fmla="*/ 442 w 1699"/>
                <a:gd name="T29" fmla="*/ 1465 h 1563"/>
                <a:gd name="T30" fmla="*/ 596 w 1699"/>
                <a:gd name="T31" fmla="*/ 1527 h 1563"/>
                <a:gd name="T32" fmla="*/ 761 w 1699"/>
                <a:gd name="T33" fmla="*/ 1558 h 1563"/>
                <a:gd name="T34" fmla="*/ 850 w 1699"/>
                <a:gd name="T35" fmla="*/ 1563 h 1563"/>
                <a:gd name="T36" fmla="*/ 1021 w 1699"/>
                <a:gd name="T37" fmla="*/ 1548 h 1563"/>
                <a:gd name="T38" fmla="*/ 1180 w 1699"/>
                <a:gd name="T39" fmla="*/ 1501 h 1563"/>
                <a:gd name="T40" fmla="*/ 1322 w 1699"/>
                <a:gd name="T41" fmla="*/ 1429 h 1563"/>
                <a:gd name="T42" fmla="*/ 1451 w 1699"/>
                <a:gd name="T43" fmla="*/ 1332 h 1563"/>
                <a:gd name="T44" fmla="*/ 1552 w 1699"/>
                <a:gd name="T45" fmla="*/ 1218 h 1563"/>
                <a:gd name="T46" fmla="*/ 1634 w 1699"/>
                <a:gd name="T47" fmla="*/ 1085 h 1563"/>
                <a:gd name="T48" fmla="*/ 1681 w 1699"/>
                <a:gd name="T49" fmla="*/ 936 h 1563"/>
                <a:gd name="T50" fmla="*/ 1699 w 1699"/>
                <a:gd name="T51" fmla="*/ 781 h 1563"/>
                <a:gd name="T52" fmla="*/ 1693 w 1699"/>
                <a:gd name="T53" fmla="*/ 699 h 1563"/>
                <a:gd name="T54" fmla="*/ 1658 w 1699"/>
                <a:gd name="T55" fmla="*/ 550 h 1563"/>
                <a:gd name="T56" fmla="*/ 1593 w 1699"/>
                <a:gd name="T57" fmla="*/ 411 h 1563"/>
                <a:gd name="T58" fmla="*/ 1504 w 1699"/>
                <a:gd name="T59" fmla="*/ 283 h 1563"/>
                <a:gd name="T60" fmla="*/ 1386 w 1699"/>
                <a:gd name="T61" fmla="*/ 180 h 1563"/>
                <a:gd name="T62" fmla="*/ 1251 w 1699"/>
                <a:gd name="T63" fmla="*/ 92 h 1563"/>
                <a:gd name="T64" fmla="*/ 1103 w 1699"/>
                <a:gd name="T65" fmla="*/ 36 h 1563"/>
                <a:gd name="T66" fmla="*/ 938 w 1699"/>
                <a:gd name="T67" fmla="*/ 5 h 1563"/>
                <a:gd name="T68" fmla="*/ 850 w 1699"/>
                <a:gd name="T69" fmla="*/ 0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99" h="1563">
                  <a:moveTo>
                    <a:pt x="850" y="0"/>
                  </a:moveTo>
                  <a:lnTo>
                    <a:pt x="850" y="0"/>
                  </a:lnTo>
                  <a:lnTo>
                    <a:pt x="761" y="5"/>
                  </a:lnTo>
                  <a:lnTo>
                    <a:pt x="678" y="15"/>
                  </a:lnTo>
                  <a:lnTo>
                    <a:pt x="596" y="36"/>
                  </a:lnTo>
                  <a:lnTo>
                    <a:pt x="519" y="61"/>
                  </a:lnTo>
                  <a:lnTo>
                    <a:pt x="442" y="92"/>
                  </a:lnTo>
                  <a:lnTo>
                    <a:pt x="378" y="133"/>
                  </a:lnTo>
                  <a:lnTo>
                    <a:pt x="307" y="180"/>
                  </a:lnTo>
                  <a:lnTo>
                    <a:pt x="248" y="226"/>
                  </a:lnTo>
                  <a:lnTo>
                    <a:pt x="195" y="283"/>
                  </a:lnTo>
                  <a:lnTo>
                    <a:pt x="147" y="344"/>
                  </a:lnTo>
                  <a:lnTo>
                    <a:pt x="100" y="411"/>
                  </a:lnTo>
                  <a:lnTo>
                    <a:pt x="65" y="478"/>
                  </a:lnTo>
                  <a:lnTo>
                    <a:pt x="41" y="550"/>
                  </a:lnTo>
                  <a:lnTo>
                    <a:pt x="18" y="622"/>
                  </a:lnTo>
                  <a:lnTo>
                    <a:pt x="6" y="699"/>
                  </a:lnTo>
                  <a:lnTo>
                    <a:pt x="0" y="781"/>
                  </a:lnTo>
                  <a:lnTo>
                    <a:pt x="0" y="781"/>
                  </a:lnTo>
                  <a:lnTo>
                    <a:pt x="6" y="858"/>
                  </a:lnTo>
                  <a:lnTo>
                    <a:pt x="18" y="936"/>
                  </a:lnTo>
                  <a:lnTo>
                    <a:pt x="41" y="1013"/>
                  </a:lnTo>
                  <a:lnTo>
                    <a:pt x="65" y="1085"/>
                  </a:lnTo>
                  <a:lnTo>
                    <a:pt x="100" y="1152"/>
                  </a:lnTo>
                  <a:lnTo>
                    <a:pt x="147" y="1218"/>
                  </a:lnTo>
                  <a:lnTo>
                    <a:pt x="195" y="1275"/>
                  </a:lnTo>
                  <a:lnTo>
                    <a:pt x="248" y="1332"/>
                  </a:lnTo>
                  <a:lnTo>
                    <a:pt x="307" y="1383"/>
                  </a:lnTo>
                  <a:lnTo>
                    <a:pt x="378" y="1429"/>
                  </a:lnTo>
                  <a:lnTo>
                    <a:pt x="442" y="1465"/>
                  </a:lnTo>
                  <a:lnTo>
                    <a:pt x="519" y="1501"/>
                  </a:lnTo>
                  <a:lnTo>
                    <a:pt x="596" y="1527"/>
                  </a:lnTo>
                  <a:lnTo>
                    <a:pt x="678" y="1548"/>
                  </a:lnTo>
                  <a:lnTo>
                    <a:pt x="761" y="1558"/>
                  </a:lnTo>
                  <a:lnTo>
                    <a:pt x="850" y="1563"/>
                  </a:lnTo>
                  <a:lnTo>
                    <a:pt x="850" y="1563"/>
                  </a:lnTo>
                  <a:lnTo>
                    <a:pt x="938" y="1558"/>
                  </a:lnTo>
                  <a:lnTo>
                    <a:pt x="1021" y="1548"/>
                  </a:lnTo>
                  <a:lnTo>
                    <a:pt x="1103" y="1527"/>
                  </a:lnTo>
                  <a:lnTo>
                    <a:pt x="1180" y="1501"/>
                  </a:lnTo>
                  <a:lnTo>
                    <a:pt x="1251" y="1465"/>
                  </a:lnTo>
                  <a:lnTo>
                    <a:pt x="1322" y="1429"/>
                  </a:lnTo>
                  <a:lnTo>
                    <a:pt x="1386" y="1383"/>
                  </a:lnTo>
                  <a:lnTo>
                    <a:pt x="1451" y="1332"/>
                  </a:lnTo>
                  <a:lnTo>
                    <a:pt x="1504" y="1275"/>
                  </a:lnTo>
                  <a:lnTo>
                    <a:pt x="1552" y="1218"/>
                  </a:lnTo>
                  <a:lnTo>
                    <a:pt x="1593" y="1152"/>
                  </a:lnTo>
                  <a:lnTo>
                    <a:pt x="1634" y="1085"/>
                  </a:lnTo>
                  <a:lnTo>
                    <a:pt x="1658" y="1013"/>
                  </a:lnTo>
                  <a:lnTo>
                    <a:pt x="1681" y="936"/>
                  </a:lnTo>
                  <a:lnTo>
                    <a:pt x="1693" y="858"/>
                  </a:lnTo>
                  <a:lnTo>
                    <a:pt x="1699" y="781"/>
                  </a:lnTo>
                  <a:lnTo>
                    <a:pt x="1699" y="781"/>
                  </a:lnTo>
                  <a:lnTo>
                    <a:pt x="1693" y="699"/>
                  </a:lnTo>
                  <a:lnTo>
                    <a:pt x="1681" y="622"/>
                  </a:lnTo>
                  <a:lnTo>
                    <a:pt x="1658" y="550"/>
                  </a:lnTo>
                  <a:lnTo>
                    <a:pt x="1634" y="478"/>
                  </a:lnTo>
                  <a:lnTo>
                    <a:pt x="1593" y="411"/>
                  </a:lnTo>
                  <a:lnTo>
                    <a:pt x="1552" y="344"/>
                  </a:lnTo>
                  <a:lnTo>
                    <a:pt x="1504" y="283"/>
                  </a:lnTo>
                  <a:lnTo>
                    <a:pt x="1451" y="226"/>
                  </a:lnTo>
                  <a:lnTo>
                    <a:pt x="1386" y="180"/>
                  </a:lnTo>
                  <a:lnTo>
                    <a:pt x="1322" y="133"/>
                  </a:lnTo>
                  <a:lnTo>
                    <a:pt x="1251" y="92"/>
                  </a:lnTo>
                  <a:lnTo>
                    <a:pt x="1180" y="61"/>
                  </a:lnTo>
                  <a:lnTo>
                    <a:pt x="1103" y="36"/>
                  </a:lnTo>
                  <a:lnTo>
                    <a:pt x="1021" y="15"/>
                  </a:lnTo>
                  <a:lnTo>
                    <a:pt x="938" y="5"/>
                  </a:lnTo>
                  <a:lnTo>
                    <a:pt x="850" y="0"/>
                  </a:lnTo>
                  <a:lnTo>
                    <a:pt x="850" y="0"/>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9"/>
            <p:cNvSpPr>
              <a:spLocks/>
            </p:cNvSpPr>
            <p:nvPr/>
          </p:nvSpPr>
          <p:spPr bwMode="auto">
            <a:xfrm>
              <a:off x="3457" y="2180"/>
              <a:ext cx="1705" cy="1568"/>
            </a:xfrm>
            <a:custGeom>
              <a:avLst/>
              <a:gdLst>
                <a:gd name="T0" fmla="*/ 850 w 1705"/>
                <a:gd name="T1" fmla="*/ 0 h 1568"/>
                <a:gd name="T2" fmla="*/ 678 w 1705"/>
                <a:gd name="T3" fmla="*/ 15 h 1568"/>
                <a:gd name="T4" fmla="*/ 519 w 1705"/>
                <a:gd name="T5" fmla="*/ 61 h 1568"/>
                <a:gd name="T6" fmla="*/ 378 w 1705"/>
                <a:gd name="T7" fmla="*/ 133 h 1568"/>
                <a:gd name="T8" fmla="*/ 248 w 1705"/>
                <a:gd name="T9" fmla="*/ 231 h 1568"/>
                <a:gd name="T10" fmla="*/ 147 w 1705"/>
                <a:gd name="T11" fmla="*/ 344 h 1568"/>
                <a:gd name="T12" fmla="*/ 65 w 1705"/>
                <a:gd name="T13" fmla="*/ 478 h 1568"/>
                <a:gd name="T14" fmla="*/ 18 w 1705"/>
                <a:gd name="T15" fmla="*/ 627 h 1568"/>
                <a:gd name="T16" fmla="*/ 0 w 1705"/>
                <a:gd name="T17" fmla="*/ 781 h 1568"/>
                <a:gd name="T18" fmla="*/ 6 w 1705"/>
                <a:gd name="T19" fmla="*/ 863 h 1568"/>
                <a:gd name="T20" fmla="*/ 35 w 1705"/>
                <a:gd name="T21" fmla="*/ 1018 h 1568"/>
                <a:gd name="T22" fmla="*/ 100 w 1705"/>
                <a:gd name="T23" fmla="*/ 1157 h 1568"/>
                <a:gd name="T24" fmla="*/ 195 w 1705"/>
                <a:gd name="T25" fmla="*/ 1280 h 1568"/>
                <a:gd name="T26" fmla="*/ 313 w 1705"/>
                <a:gd name="T27" fmla="*/ 1388 h 1568"/>
                <a:gd name="T28" fmla="*/ 448 w 1705"/>
                <a:gd name="T29" fmla="*/ 1475 h 1568"/>
                <a:gd name="T30" fmla="*/ 602 w 1705"/>
                <a:gd name="T31" fmla="*/ 1532 h 1568"/>
                <a:gd name="T32" fmla="*/ 767 w 1705"/>
                <a:gd name="T33" fmla="*/ 1563 h 1568"/>
                <a:gd name="T34" fmla="*/ 850 w 1705"/>
                <a:gd name="T35" fmla="*/ 1568 h 1568"/>
                <a:gd name="T36" fmla="*/ 1027 w 1705"/>
                <a:gd name="T37" fmla="*/ 1553 h 1568"/>
                <a:gd name="T38" fmla="*/ 1186 w 1705"/>
                <a:gd name="T39" fmla="*/ 1506 h 1568"/>
                <a:gd name="T40" fmla="*/ 1327 w 1705"/>
                <a:gd name="T41" fmla="*/ 1434 h 1568"/>
                <a:gd name="T42" fmla="*/ 1457 w 1705"/>
                <a:gd name="T43" fmla="*/ 1337 h 1568"/>
                <a:gd name="T44" fmla="*/ 1558 w 1705"/>
                <a:gd name="T45" fmla="*/ 1223 h 1568"/>
                <a:gd name="T46" fmla="*/ 1640 w 1705"/>
                <a:gd name="T47" fmla="*/ 1090 h 1568"/>
                <a:gd name="T48" fmla="*/ 1687 w 1705"/>
                <a:gd name="T49" fmla="*/ 941 h 1568"/>
                <a:gd name="T50" fmla="*/ 1705 w 1705"/>
                <a:gd name="T51" fmla="*/ 781 h 1568"/>
                <a:gd name="T52" fmla="*/ 1699 w 1705"/>
                <a:gd name="T53" fmla="*/ 704 h 1568"/>
                <a:gd name="T54" fmla="*/ 1670 w 1705"/>
                <a:gd name="T55" fmla="*/ 550 h 1568"/>
                <a:gd name="T56" fmla="*/ 1605 w 1705"/>
                <a:gd name="T57" fmla="*/ 411 h 1568"/>
                <a:gd name="T58" fmla="*/ 1510 w 1705"/>
                <a:gd name="T59" fmla="*/ 282 h 1568"/>
                <a:gd name="T60" fmla="*/ 1392 w 1705"/>
                <a:gd name="T61" fmla="*/ 180 h 1568"/>
                <a:gd name="T62" fmla="*/ 1257 w 1705"/>
                <a:gd name="T63" fmla="*/ 92 h 1568"/>
                <a:gd name="T64" fmla="*/ 1103 w 1705"/>
                <a:gd name="T65" fmla="*/ 36 h 1568"/>
                <a:gd name="T66" fmla="*/ 938 w 1705"/>
                <a:gd name="T67" fmla="*/ 5 h 1568"/>
                <a:gd name="T68" fmla="*/ 850 w 1705"/>
                <a:gd name="T69" fmla="*/ 0 h 1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05" h="1568">
                  <a:moveTo>
                    <a:pt x="850" y="0"/>
                  </a:moveTo>
                  <a:lnTo>
                    <a:pt x="850" y="0"/>
                  </a:lnTo>
                  <a:lnTo>
                    <a:pt x="767" y="5"/>
                  </a:lnTo>
                  <a:lnTo>
                    <a:pt x="678" y="15"/>
                  </a:lnTo>
                  <a:lnTo>
                    <a:pt x="602" y="36"/>
                  </a:lnTo>
                  <a:lnTo>
                    <a:pt x="519" y="61"/>
                  </a:lnTo>
                  <a:lnTo>
                    <a:pt x="448" y="92"/>
                  </a:lnTo>
                  <a:lnTo>
                    <a:pt x="378" y="133"/>
                  </a:lnTo>
                  <a:lnTo>
                    <a:pt x="313" y="180"/>
                  </a:lnTo>
                  <a:lnTo>
                    <a:pt x="248" y="231"/>
                  </a:lnTo>
                  <a:lnTo>
                    <a:pt x="195" y="282"/>
                  </a:lnTo>
                  <a:lnTo>
                    <a:pt x="147" y="344"/>
                  </a:lnTo>
                  <a:lnTo>
                    <a:pt x="100" y="411"/>
                  </a:lnTo>
                  <a:lnTo>
                    <a:pt x="65" y="478"/>
                  </a:lnTo>
                  <a:lnTo>
                    <a:pt x="35" y="550"/>
                  </a:lnTo>
                  <a:lnTo>
                    <a:pt x="18" y="627"/>
                  </a:lnTo>
                  <a:lnTo>
                    <a:pt x="6" y="704"/>
                  </a:lnTo>
                  <a:lnTo>
                    <a:pt x="0" y="781"/>
                  </a:lnTo>
                  <a:lnTo>
                    <a:pt x="0" y="781"/>
                  </a:lnTo>
                  <a:lnTo>
                    <a:pt x="6" y="863"/>
                  </a:lnTo>
                  <a:lnTo>
                    <a:pt x="18" y="941"/>
                  </a:lnTo>
                  <a:lnTo>
                    <a:pt x="35" y="1018"/>
                  </a:lnTo>
                  <a:lnTo>
                    <a:pt x="65" y="1090"/>
                  </a:lnTo>
                  <a:lnTo>
                    <a:pt x="100" y="1157"/>
                  </a:lnTo>
                  <a:lnTo>
                    <a:pt x="147" y="1223"/>
                  </a:lnTo>
                  <a:lnTo>
                    <a:pt x="195" y="1280"/>
                  </a:lnTo>
                  <a:lnTo>
                    <a:pt x="248" y="1337"/>
                  </a:lnTo>
                  <a:lnTo>
                    <a:pt x="313" y="1388"/>
                  </a:lnTo>
                  <a:lnTo>
                    <a:pt x="378" y="1434"/>
                  </a:lnTo>
                  <a:lnTo>
                    <a:pt x="448" y="1475"/>
                  </a:lnTo>
                  <a:lnTo>
                    <a:pt x="519" y="1506"/>
                  </a:lnTo>
                  <a:lnTo>
                    <a:pt x="602" y="1532"/>
                  </a:lnTo>
                  <a:lnTo>
                    <a:pt x="678" y="1553"/>
                  </a:lnTo>
                  <a:lnTo>
                    <a:pt x="767" y="1563"/>
                  </a:lnTo>
                  <a:lnTo>
                    <a:pt x="850" y="1568"/>
                  </a:lnTo>
                  <a:lnTo>
                    <a:pt x="850" y="1568"/>
                  </a:lnTo>
                  <a:lnTo>
                    <a:pt x="938" y="1563"/>
                  </a:lnTo>
                  <a:lnTo>
                    <a:pt x="1027" y="1553"/>
                  </a:lnTo>
                  <a:lnTo>
                    <a:pt x="1103" y="1532"/>
                  </a:lnTo>
                  <a:lnTo>
                    <a:pt x="1186" y="1506"/>
                  </a:lnTo>
                  <a:lnTo>
                    <a:pt x="1257" y="1475"/>
                  </a:lnTo>
                  <a:lnTo>
                    <a:pt x="1327" y="1434"/>
                  </a:lnTo>
                  <a:lnTo>
                    <a:pt x="1392" y="1388"/>
                  </a:lnTo>
                  <a:lnTo>
                    <a:pt x="1457" y="1337"/>
                  </a:lnTo>
                  <a:lnTo>
                    <a:pt x="1510" y="1280"/>
                  </a:lnTo>
                  <a:lnTo>
                    <a:pt x="1558" y="1223"/>
                  </a:lnTo>
                  <a:lnTo>
                    <a:pt x="1605" y="1157"/>
                  </a:lnTo>
                  <a:lnTo>
                    <a:pt x="1640" y="1090"/>
                  </a:lnTo>
                  <a:lnTo>
                    <a:pt x="1670" y="1018"/>
                  </a:lnTo>
                  <a:lnTo>
                    <a:pt x="1687" y="941"/>
                  </a:lnTo>
                  <a:lnTo>
                    <a:pt x="1699" y="863"/>
                  </a:lnTo>
                  <a:lnTo>
                    <a:pt x="1705" y="781"/>
                  </a:lnTo>
                  <a:lnTo>
                    <a:pt x="1705" y="781"/>
                  </a:lnTo>
                  <a:lnTo>
                    <a:pt x="1699" y="704"/>
                  </a:lnTo>
                  <a:lnTo>
                    <a:pt x="1687" y="627"/>
                  </a:lnTo>
                  <a:lnTo>
                    <a:pt x="1670" y="550"/>
                  </a:lnTo>
                  <a:lnTo>
                    <a:pt x="1640" y="478"/>
                  </a:lnTo>
                  <a:lnTo>
                    <a:pt x="1605" y="411"/>
                  </a:lnTo>
                  <a:lnTo>
                    <a:pt x="1558" y="344"/>
                  </a:lnTo>
                  <a:lnTo>
                    <a:pt x="1510" y="282"/>
                  </a:lnTo>
                  <a:lnTo>
                    <a:pt x="1457" y="231"/>
                  </a:lnTo>
                  <a:lnTo>
                    <a:pt x="1392" y="180"/>
                  </a:lnTo>
                  <a:lnTo>
                    <a:pt x="1327" y="133"/>
                  </a:lnTo>
                  <a:lnTo>
                    <a:pt x="1257" y="92"/>
                  </a:lnTo>
                  <a:lnTo>
                    <a:pt x="1186" y="61"/>
                  </a:lnTo>
                  <a:lnTo>
                    <a:pt x="1103" y="36"/>
                  </a:lnTo>
                  <a:lnTo>
                    <a:pt x="1027" y="15"/>
                  </a:lnTo>
                  <a:lnTo>
                    <a:pt x="938" y="5"/>
                  </a:lnTo>
                  <a:lnTo>
                    <a:pt x="850" y="0"/>
                  </a:lnTo>
                  <a:lnTo>
                    <a:pt x="850"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0"/>
            <p:cNvSpPr>
              <a:spLocks/>
            </p:cNvSpPr>
            <p:nvPr/>
          </p:nvSpPr>
          <p:spPr bwMode="auto">
            <a:xfrm>
              <a:off x="3457" y="2175"/>
              <a:ext cx="1711" cy="1573"/>
            </a:xfrm>
            <a:custGeom>
              <a:avLst/>
              <a:gdLst>
                <a:gd name="T0" fmla="*/ 855 w 1711"/>
                <a:gd name="T1" fmla="*/ 0 h 1573"/>
                <a:gd name="T2" fmla="*/ 684 w 1711"/>
                <a:gd name="T3" fmla="*/ 15 h 1573"/>
                <a:gd name="T4" fmla="*/ 519 w 1711"/>
                <a:gd name="T5" fmla="*/ 61 h 1573"/>
                <a:gd name="T6" fmla="*/ 378 w 1711"/>
                <a:gd name="T7" fmla="*/ 133 h 1573"/>
                <a:gd name="T8" fmla="*/ 248 w 1711"/>
                <a:gd name="T9" fmla="*/ 231 h 1573"/>
                <a:gd name="T10" fmla="*/ 147 w 1711"/>
                <a:gd name="T11" fmla="*/ 344 h 1573"/>
                <a:gd name="T12" fmla="*/ 65 w 1711"/>
                <a:gd name="T13" fmla="*/ 478 h 1573"/>
                <a:gd name="T14" fmla="*/ 18 w 1711"/>
                <a:gd name="T15" fmla="*/ 627 h 1573"/>
                <a:gd name="T16" fmla="*/ 0 w 1711"/>
                <a:gd name="T17" fmla="*/ 786 h 1573"/>
                <a:gd name="T18" fmla="*/ 0 w 1711"/>
                <a:gd name="T19" fmla="*/ 868 h 1573"/>
                <a:gd name="T20" fmla="*/ 35 w 1711"/>
                <a:gd name="T21" fmla="*/ 1023 h 1573"/>
                <a:gd name="T22" fmla="*/ 100 w 1711"/>
                <a:gd name="T23" fmla="*/ 1162 h 1573"/>
                <a:gd name="T24" fmla="*/ 195 w 1711"/>
                <a:gd name="T25" fmla="*/ 1285 h 1573"/>
                <a:gd name="T26" fmla="*/ 313 w 1711"/>
                <a:gd name="T27" fmla="*/ 1393 h 1573"/>
                <a:gd name="T28" fmla="*/ 448 w 1711"/>
                <a:gd name="T29" fmla="*/ 1480 h 1573"/>
                <a:gd name="T30" fmla="*/ 602 w 1711"/>
                <a:gd name="T31" fmla="*/ 1537 h 1573"/>
                <a:gd name="T32" fmla="*/ 767 w 1711"/>
                <a:gd name="T33" fmla="*/ 1573 h 1573"/>
                <a:gd name="T34" fmla="*/ 855 w 1711"/>
                <a:gd name="T35" fmla="*/ 1573 h 1573"/>
                <a:gd name="T36" fmla="*/ 1027 w 1711"/>
                <a:gd name="T37" fmla="*/ 1558 h 1573"/>
                <a:gd name="T38" fmla="*/ 1186 w 1711"/>
                <a:gd name="T39" fmla="*/ 1511 h 1573"/>
                <a:gd name="T40" fmla="*/ 1333 w 1711"/>
                <a:gd name="T41" fmla="*/ 1439 h 1573"/>
                <a:gd name="T42" fmla="*/ 1463 w 1711"/>
                <a:gd name="T43" fmla="*/ 1342 h 1573"/>
                <a:gd name="T44" fmla="*/ 1563 w 1711"/>
                <a:gd name="T45" fmla="*/ 1228 h 1573"/>
                <a:gd name="T46" fmla="*/ 1646 w 1711"/>
                <a:gd name="T47" fmla="*/ 1095 h 1573"/>
                <a:gd name="T48" fmla="*/ 1693 w 1711"/>
                <a:gd name="T49" fmla="*/ 946 h 1573"/>
                <a:gd name="T50" fmla="*/ 1711 w 1711"/>
                <a:gd name="T51" fmla="*/ 786 h 1573"/>
                <a:gd name="T52" fmla="*/ 1711 w 1711"/>
                <a:gd name="T53" fmla="*/ 704 h 1573"/>
                <a:gd name="T54" fmla="*/ 1676 w 1711"/>
                <a:gd name="T55" fmla="*/ 550 h 1573"/>
                <a:gd name="T56" fmla="*/ 1611 w 1711"/>
                <a:gd name="T57" fmla="*/ 411 h 1573"/>
                <a:gd name="T58" fmla="*/ 1516 w 1711"/>
                <a:gd name="T59" fmla="*/ 287 h 1573"/>
                <a:gd name="T60" fmla="*/ 1398 w 1711"/>
                <a:gd name="T61" fmla="*/ 179 h 1573"/>
                <a:gd name="T62" fmla="*/ 1263 w 1711"/>
                <a:gd name="T63" fmla="*/ 92 h 1573"/>
                <a:gd name="T64" fmla="*/ 1109 w 1711"/>
                <a:gd name="T65" fmla="*/ 36 h 1573"/>
                <a:gd name="T66" fmla="*/ 944 w 1711"/>
                <a:gd name="T67" fmla="*/ 0 h 1573"/>
                <a:gd name="T68" fmla="*/ 855 w 1711"/>
                <a:gd name="T69"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1" h="1573">
                  <a:moveTo>
                    <a:pt x="855" y="0"/>
                  </a:moveTo>
                  <a:lnTo>
                    <a:pt x="855" y="0"/>
                  </a:lnTo>
                  <a:lnTo>
                    <a:pt x="767" y="0"/>
                  </a:lnTo>
                  <a:lnTo>
                    <a:pt x="684" y="15"/>
                  </a:lnTo>
                  <a:lnTo>
                    <a:pt x="602" y="36"/>
                  </a:lnTo>
                  <a:lnTo>
                    <a:pt x="519" y="61"/>
                  </a:lnTo>
                  <a:lnTo>
                    <a:pt x="448" y="92"/>
                  </a:lnTo>
                  <a:lnTo>
                    <a:pt x="378" y="133"/>
                  </a:lnTo>
                  <a:lnTo>
                    <a:pt x="313" y="179"/>
                  </a:lnTo>
                  <a:lnTo>
                    <a:pt x="248" y="231"/>
                  </a:lnTo>
                  <a:lnTo>
                    <a:pt x="195" y="287"/>
                  </a:lnTo>
                  <a:lnTo>
                    <a:pt x="147" y="344"/>
                  </a:lnTo>
                  <a:lnTo>
                    <a:pt x="100" y="411"/>
                  </a:lnTo>
                  <a:lnTo>
                    <a:pt x="65" y="478"/>
                  </a:lnTo>
                  <a:lnTo>
                    <a:pt x="35" y="550"/>
                  </a:lnTo>
                  <a:lnTo>
                    <a:pt x="18" y="627"/>
                  </a:lnTo>
                  <a:lnTo>
                    <a:pt x="0" y="704"/>
                  </a:lnTo>
                  <a:lnTo>
                    <a:pt x="0" y="786"/>
                  </a:lnTo>
                  <a:lnTo>
                    <a:pt x="0" y="786"/>
                  </a:lnTo>
                  <a:lnTo>
                    <a:pt x="0" y="868"/>
                  </a:lnTo>
                  <a:lnTo>
                    <a:pt x="18" y="946"/>
                  </a:lnTo>
                  <a:lnTo>
                    <a:pt x="35" y="1023"/>
                  </a:lnTo>
                  <a:lnTo>
                    <a:pt x="65" y="1095"/>
                  </a:lnTo>
                  <a:lnTo>
                    <a:pt x="100" y="1162"/>
                  </a:lnTo>
                  <a:lnTo>
                    <a:pt x="147" y="1228"/>
                  </a:lnTo>
                  <a:lnTo>
                    <a:pt x="195" y="1285"/>
                  </a:lnTo>
                  <a:lnTo>
                    <a:pt x="248" y="1342"/>
                  </a:lnTo>
                  <a:lnTo>
                    <a:pt x="313" y="1393"/>
                  </a:lnTo>
                  <a:lnTo>
                    <a:pt x="378" y="1439"/>
                  </a:lnTo>
                  <a:lnTo>
                    <a:pt x="448" y="1480"/>
                  </a:lnTo>
                  <a:lnTo>
                    <a:pt x="519" y="1511"/>
                  </a:lnTo>
                  <a:lnTo>
                    <a:pt x="602" y="1537"/>
                  </a:lnTo>
                  <a:lnTo>
                    <a:pt x="684" y="1558"/>
                  </a:lnTo>
                  <a:lnTo>
                    <a:pt x="767" y="1573"/>
                  </a:lnTo>
                  <a:lnTo>
                    <a:pt x="855" y="1573"/>
                  </a:lnTo>
                  <a:lnTo>
                    <a:pt x="855" y="1573"/>
                  </a:lnTo>
                  <a:lnTo>
                    <a:pt x="944" y="1573"/>
                  </a:lnTo>
                  <a:lnTo>
                    <a:pt x="1027" y="1558"/>
                  </a:lnTo>
                  <a:lnTo>
                    <a:pt x="1109" y="1537"/>
                  </a:lnTo>
                  <a:lnTo>
                    <a:pt x="1186" y="1511"/>
                  </a:lnTo>
                  <a:lnTo>
                    <a:pt x="1263" y="1480"/>
                  </a:lnTo>
                  <a:lnTo>
                    <a:pt x="1333" y="1439"/>
                  </a:lnTo>
                  <a:lnTo>
                    <a:pt x="1398" y="1393"/>
                  </a:lnTo>
                  <a:lnTo>
                    <a:pt x="1463" y="1342"/>
                  </a:lnTo>
                  <a:lnTo>
                    <a:pt x="1516" y="1285"/>
                  </a:lnTo>
                  <a:lnTo>
                    <a:pt x="1563" y="1228"/>
                  </a:lnTo>
                  <a:lnTo>
                    <a:pt x="1611" y="1162"/>
                  </a:lnTo>
                  <a:lnTo>
                    <a:pt x="1646" y="1095"/>
                  </a:lnTo>
                  <a:lnTo>
                    <a:pt x="1676" y="1023"/>
                  </a:lnTo>
                  <a:lnTo>
                    <a:pt x="1693" y="946"/>
                  </a:lnTo>
                  <a:lnTo>
                    <a:pt x="1711" y="868"/>
                  </a:lnTo>
                  <a:lnTo>
                    <a:pt x="1711" y="786"/>
                  </a:lnTo>
                  <a:lnTo>
                    <a:pt x="1711" y="786"/>
                  </a:lnTo>
                  <a:lnTo>
                    <a:pt x="1711" y="704"/>
                  </a:lnTo>
                  <a:lnTo>
                    <a:pt x="1693" y="627"/>
                  </a:lnTo>
                  <a:lnTo>
                    <a:pt x="1676" y="550"/>
                  </a:lnTo>
                  <a:lnTo>
                    <a:pt x="1646" y="478"/>
                  </a:lnTo>
                  <a:lnTo>
                    <a:pt x="1611" y="411"/>
                  </a:lnTo>
                  <a:lnTo>
                    <a:pt x="1563" y="344"/>
                  </a:lnTo>
                  <a:lnTo>
                    <a:pt x="1516" y="287"/>
                  </a:lnTo>
                  <a:lnTo>
                    <a:pt x="1463" y="231"/>
                  </a:lnTo>
                  <a:lnTo>
                    <a:pt x="1398" y="179"/>
                  </a:lnTo>
                  <a:lnTo>
                    <a:pt x="1333" y="133"/>
                  </a:lnTo>
                  <a:lnTo>
                    <a:pt x="1263" y="92"/>
                  </a:lnTo>
                  <a:lnTo>
                    <a:pt x="1186" y="61"/>
                  </a:lnTo>
                  <a:lnTo>
                    <a:pt x="1109" y="36"/>
                  </a:lnTo>
                  <a:lnTo>
                    <a:pt x="1027" y="15"/>
                  </a:lnTo>
                  <a:lnTo>
                    <a:pt x="944" y="0"/>
                  </a:lnTo>
                  <a:lnTo>
                    <a:pt x="855" y="0"/>
                  </a:lnTo>
                  <a:lnTo>
                    <a:pt x="855" y="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1"/>
            <p:cNvSpPr>
              <a:spLocks/>
            </p:cNvSpPr>
            <p:nvPr/>
          </p:nvSpPr>
          <p:spPr bwMode="auto">
            <a:xfrm>
              <a:off x="3451" y="2164"/>
              <a:ext cx="1723" cy="1589"/>
            </a:xfrm>
            <a:custGeom>
              <a:avLst/>
              <a:gdLst>
                <a:gd name="T0" fmla="*/ 861 w 1723"/>
                <a:gd name="T1" fmla="*/ 0 h 1589"/>
                <a:gd name="T2" fmla="*/ 690 w 1723"/>
                <a:gd name="T3" fmla="*/ 21 h 1589"/>
                <a:gd name="T4" fmla="*/ 531 w 1723"/>
                <a:gd name="T5" fmla="*/ 67 h 1589"/>
                <a:gd name="T6" fmla="*/ 384 w 1723"/>
                <a:gd name="T7" fmla="*/ 139 h 1589"/>
                <a:gd name="T8" fmla="*/ 254 w 1723"/>
                <a:gd name="T9" fmla="*/ 237 h 1589"/>
                <a:gd name="T10" fmla="*/ 148 w 1723"/>
                <a:gd name="T11" fmla="*/ 350 h 1589"/>
                <a:gd name="T12" fmla="*/ 71 w 1723"/>
                <a:gd name="T13" fmla="*/ 489 h 1589"/>
                <a:gd name="T14" fmla="*/ 18 w 1723"/>
                <a:gd name="T15" fmla="*/ 638 h 1589"/>
                <a:gd name="T16" fmla="*/ 0 w 1723"/>
                <a:gd name="T17" fmla="*/ 797 h 1589"/>
                <a:gd name="T18" fmla="*/ 6 w 1723"/>
                <a:gd name="T19" fmla="*/ 874 h 1589"/>
                <a:gd name="T20" fmla="*/ 41 w 1723"/>
                <a:gd name="T21" fmla="*/ 1029 h 1589"/>
                <a:gd name="T22" fmla="*/ 106 w 1723"/>
                <a:gd name="T23" fmla="*/ 1173 h 1589"/>
                <a:gd name="T24" fmla="*/ 201 w 1723"/>
                <a:gd name="T25" fmla="*/ 1301 h 1589"/>
                <a:gd name="T26" fmla="*/ 319 w 1723"/>
                <a:gd name="T27" fmla="*/ 1404 h 1589"/>
                <a:gd name="T28" fmla="*/ 454 w 1723"/>
                <a:gd name="T29" fmla="*/ 1491 h 1589"/>
                <a:gd name="T30" fmla="*/ 608 w 1723"/>
                <a:gd name="T31" fmla="*/ 1553 h 1589"/>
                <a:gd name="T32" fmla="*/ 779 w 1723"/>
                <a:gd name="T33" fmla="*/ 1584 h 1589"/>
                <a:gd name="T34" fmla="*/ 861 w 1723"/>
                <a:gd name="T35" fmla="*/ 1589 h 1589"/>
                <a:gd name="T36" fmla="*/ 1038 w 1723"/>
                <a:gd name="T37" fmla="*/ 1574 h 1589"/>
                <a:gd name="T38" fmla="*/ 1198 w 1723"/>
                <a:gd name="T39" fmla="*/ 1527 h 1589"/>
                <a:gd name="T40" fmla="*/ 1345 w 1723"/>
                <a:gd name="T41" fmla="*/ 1450 h 1589"/>
                <a:gd name="T42" fmla="*/ 1475 w 1723"/>
                <a:gd name="T43" fmla="*/ 1353 h 1589"/>
                <a:gd name="T44" fmla="*/ 1575 w 1723"/>
                <a:gd name="T45" fmla="*/ 1239 h 1589"/>
                <a:gd name="T46" fmla="*/ 1658 w 1723"/>
                <a:gd name="T47" fmla="*/ 1101 h 1589"/>
                <a:gd name="T48" fmla="*/ 1711 w 1723"/>
                <a:gd name="T49" fmla="*/ 957 h 1589"/>
                <a:gd name="T50" fmla="*/ 1723 w 1723"/>
                <a:gd name="T51" fmla="*/ 797 h 1589"/>
                <a:gd name="T52" fmla="*/ 1723 w 1723"/>
                <a:gd name="T53" fmla="*/ 715 h 1589"/>
                <a:gd name="T54" fmla="*/ 1687 w 1723"/>
                <a:gd name="T55" fmla="*/ 561 h 1589"/>
                <a:gd name="T56" fmla="*/ 1623 w 1723"/>
                <a:gd name="T57" fmla="*/ 417 h 1589"/>
                <a:gd name="T58" fmla="*/ 1528 w 1723"/>
                <a:gd name="T59" fmla="*/ 293 h 1589"/>
                <a:gd name="T60" fmla="*/ 1410 w 1723"/>
                <a:gd name="T61" fmla="*/ 185 h 1589"/>
                <a:gd name="T62" fmla="*/ 1274 w 1723"/>
                <a:gd name="T63" fmla="*/ 98 h 1589"/>
                <a:gd name="T64" fmla="*/ 1121 w 1723"/>
                <a:gd name="T65" fmla="*/ 36 h 1589"/>
                <a:gd name="T66" fmla="*/ 950 w 1723"/>
                <a:gd name="T67" fmla="*/ 5 h 1589"/>
                <a:gd name="T68" fmla="*/ 861 w 1723"/>
                <a:gd name="T69" fmla="*/ 0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3" h="1589">
                  <a:moveTo>
                    <a:pt x="861" y="0"/>
                  </a:moveTo>
                  <a:lnTo>
                    <a:pt x="861" y="0"/>
                  </a:lnTo>
                  <a:lnTo>
                    <a:pt x="779" y="5"/>
                  </a:lnTo>
                  <a:lnTo>
                    <a:pt x="690" y="21"/>
                  </a:lnTo>
                  <a:lnTo>
                    <a:pt x="608" y="36"/>
                  </a:lnTo>
                  <a:lnTo>
                    <a:pt x="531" y="67"/>
                  </a:lnTo>
                  <a:lnTo>
                    <a:pt x="454" y="98"/>
                  </a:lnTo>
                  <a:lnTo>
                    <a:pt x="384" y="139"/>
                  </a:lnTo>
                  <a:lnTo>
                    <a:pt x="319" y="185"/>
                  </a:lnTo>
                  <a:lnTo>
                    <a:pt x="254" y="237"/>
                  </a:lnTo>
                  <a:lnTo>
                    <a:pt x="201" y="293"/>
                  </a:lnTo>
                  <a:lnTo>
                    <a:pt x="148" y="350"/>
                  </a:lnTo>
                  <a:lnTo>
                    <a:pt x="106" y="417"/>
                  </a:lnTo>
                  <a:lnTo>
                    <a:pt x="71" y="489"/>
                  </a:lnTo>
                  <a:lnTo>
                    <a:pt x="41" y="561"/>
                  </a:lnTo>
                  <a:lnTo>
                    <a:pt x="18" y="638"/>
                  </a:lnTo>
                  <a:lnTo>
                    <a:pt x="6" y="715"/>
                  </a:lnTo>
                  <a:lnTo>
                    <a:pt x="0" y="797"/>
                  </a:lnTo>
                  <a:lnTo>
                    <a:pt x="0" y="797"/>
                  </a:lnTo>
                  <a:lnTo>
                    <a:pt x="6" y="874"/>
                  </a:lnTo>
                  <a:lnTo>
                    <a:pt x="18" y="957"/>
                  </a:lnTo>
                  <a:lnTo>
                    <a:pt x="41" y="1029"/>
                  </a:lnTo>
                  <a:lnTo>
                    <a:pt x="71" y="1101"/>
                  </a:lnTo>
                  <a:lnTo>
                    <a:pt x="106" y="1173"/>
                  </a:lnTo>
                  <a:lnTo>
                    <a:pt x="148" y="1239"/>
                  </a:lnTo>
                  <a:lnTo>
                    <a:pt x="201" y="1301"/>
                  </a:lnTo>
                  <a:lnTo>
                    <a:pt x="254" y="1353"/>
                  </a:lnTo>
                  <a:lnTo>
                    <a:pt x="319" y="1404"/>
                  </a:lnTo>
                  <a:lnTo>
                    <a:pt x="384" y="1450"/>
                  </a:lnTo>
                  <a:lnTo>
                    <a:pt x="454" y="1491"/>
                  </a:lnTo>
                  <a:lnTo>
                    <a:pt x="531" y="1527"/>
                  </a:lnTo>
                  <a:lnTo>
                    <a:pt x="608" y="1553"/>
                  </a:lnTo>
                  <a:lnTo>
                    <a:pt x="690" y="1574"/>
                  </a:lnTo>
                  <a:lnTo>
                    <a:pt x="779" y="1584"/>
                  </a:lnTo>
                  <a:lnTo>
                    <a:pt x="861" y="1589"/>
                  </a:lnTo>
                  <a:lnTo>
                    <a:pt x="861" y="1589"/>
                  </a:lnTo>
                  <a:lnTo>
                    <a:pt x="950" y="1584"/>
                  </a:lnTo>
                  <a:lnTo>
                    <a:pt x="1038" y="1574"/>
                  </a:lnTo>
                  <a:lnTo>
                    <a:pt x="1121" y="1553"/>
                  </a:lnTo>
                  <a:lnTo>
                    <a:pt x="1198" y="1527"/>
                  </a:lnTo>
                  <a:lnTo>
                    <a:pt x="1274" y="1491"/>
                  </a:lnTo>
                  <a:lnTo>
                    <a:pt x="1345" y="1450"/>
                  </a:lnTo>
                  <a:lnTo>
                    <a:pt x="1410" y="1404"/>
                  </a:lnTo>
                  <a:lnTo>
                    <a:pt x="1475" y="1353"/>
                  </a:lnTo>
                  <a:lnTo>
                    <a:pt x="1528" y="1301"/>
                  </a:lnTo>
                  <a:lnTo>
                    <a:pt x="1575" y="1239"/>
                  </a:lnTo>
                  <a:lnTo>
                    <a:pt x="1623" y="1173"/>
                  </a:lnTo>
                  <a:lnTo>
                    <a:pt x="1658" y="1101"/>
                  </a:lnTo>
                  <a:lnTo>
                    <a:pt x="1687" y="1029"/>
                  </a:lnTo>
                  <a:lnTo>
                    <a:pt x="1711" y="957"/>
                  </a:lnTo>
                  <a:lnTo>
                    <a:pt x="1723" y="874"/>
                  </a:lnTo>
                  <a:lnTo>
                    <a:pt x="1723" y="797"/>
                  </a:lnTo>
                  <a:lnTo>
                    <a:pt x="1723" y="797"/>
                  </a:lnTo>
                  <a:lnTo>
                    <a:pt x="1723" y="715"/>
                  </a:lnTo>
                  <a:lnTo>
                    <a:pt x="1711" y="638"/>
                  </a:lnTo>
                  <a:lnTo>
                    <a:pt x="1687" y="561"/>
                  </a:lnTo>
                  <a:lnTo>
                    <a:pt x="1658" y="489"/>
                  </a:lnTo>
                  <a:lnTo>
                    <a:pt x="1623" y="417"/>
                  </a:lnTo>
                  <a:lnTo>
                    <a:pt x="1575" y="350"/>
                  </a:lnTo>
                  <a:lnTo>
                    <a:pt x="1528" y="293"/>
                  </a:lnTo>
                  <a:lnTo>
                    <a:pt x="1475" y="237"/>
                  </a:lnTo>
                  <a:lnTo>
                    <a:pt x="1410" y="185"/>
                  </a:lnTo>
                  <a:lnTo>
                    <a:pt x="1345" y="139"/>
                  </a:lnTo>
                  <a:lnTo>
                    <a:pt x="1274" y="98"/>
                  </a:lnTo>
                  <a:lnTo>
                    <a:pt x="1198" y="67"/>
                  </a:lnTo>
                  <a:lnTo>
                    <a:pt x="1121" y="36"/>
                  </a:lnTo>
                  <a:lnTo>
                    <a:pt x="1038" y="21"/>
                  </a:lnTo>
                  <a:lnTo>
                    <a:pt x="950" y="5"/>
                  </a:lnTo>
                  <a:lnTo>
                    <a:pt x="861" y="0"/>
                  </a:lnTo>
                  <a:lnTo>
                    <a:pt x="861"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2"/>
            <p:cNvSpPr>
              <a:spLocks/>
            </p:cNvSpPr>
            <p:nvPr/>
          </p:nvSpPr>
          <p:spPr bwMode="auto">
            <a:xfrm>
              <a:off x="3451" y="2159"/>
              <a:ext cx="1735" cy="1594"/>
            </a:xfrm>
            <a:custGeom>
              <a:avLst/>
              <a:gdLst>
                <a:gd name="T0" fmla="*/ 867 w 1735"/>
                <a:gd name="T1" fmla="*/ 0 h 1594"/>
                <a:gd name="T2" fmla="*/ 690 w 1735"/>
                <a:gd name="T3" fmla="*/ 16 h 1594"/>
                <a:gd name="T4" fmla="*/ 531 w 1735"/>
                <a:gd name="T5" fmla="*/ 62 h 1594"/>
                <a:gd name="T6" fmla="*/ 384 w 1735"/>
                <a:gd name="T7" fmla="*/ 139 h 1594"/>
                <a:gd name="T8" fmla="*/ 254 w 1735"/>
                <a:gd name="T9" fmla="*/ 237 h 1594"/>
                <a:gd name="T10" fmla="*/ 148 w 1735"/>
                <a:gd name="T11" fmla="*/ 355 h 1594"/>
                <a:gd name="T12" fmla="*/ 71 w 1735"/>
                <a:gd name="T13" fmla="*/ 489 h 1594"/>
                <a:gd name="T14" fmla="*/ 18 w 1735"/>
                <a:gd name="T15" fmla="*/ 638 h 1594"/>
                <a:gd name="T16" fmla="*/ 0 w 1735"/>
                <a:gd name="T17" fmla="*/ 797 h 1594"/>
                <a:gd name="T18" fmla="*/ 6 w 1735"/>
                <a:gd name="T19" fmla="*/ 879 h 1594"/>
                <a:gd name="T20" fmla="*/ 41 w 1735"/>
                <a:gd name="T21" fmla="*/ 1034 h 1594"/>
                <a:gd name="T22" fmla="*/ 106 w 1735"/>
                <a:gd name="T23" fmla="*/ 1178 h 1594"/>
                <a:gd name="T24" fmla="*/ 201 w 1735"/>
                <a:gd name="T25" fmla="*/ 1306 h 1594"/>
                <a:gd name="T26" fmla="*/ 319 w 1735"/>
                <a:gd name="T27" fmla="*/ 1414 h 1594"/>
                <a:gd name="T28" fmla="*/ 454 w 1735"/>
                <a:gd name="T29" fmla="*/ 1496 h 1594"/>
                <a:gd name="T30" fmla="*/ 608 w 1735"/>
                <a:gd name="T31" fmla="*/ 1558 h 1594"/>
                <a:gd name="T32" fmla="*/ 779 w 1735"/>
                <a:gd name="T33" fmla="*/ 1589 h 1594"/>
                <a:gd name="T34" fmla="*/ 867 w 1735"/>
                <a:gd name="T35" fmla="*/ 1594 h 1594"/>
                <a:gd name="T36" fmla="*/ 1038 w 1735"/>
                <a:gd name="T37" fmla="*/ 1579 h 1594"/>
                <a:gd name="T38" fmla="*/ 1204 w 1735"/>
                <a:gd name="T39" fmla="*/ 1532 h 1594"/>
                <a:gd name="T40" fmla="*/ 1351 w 1735"/>
                <a:gd name="T41" fmla="*/ 1460 h 1594"/>
                <a:gd name="T42" fmla="*/ 1481 w 1735"/>
                <a:gd name="T43" fmla="*/ 1363 h 1594"/>
                <a:gd name="T44" fmla="*/ 1587 w 1735"/>
                <a:gd name="T45" fmla="*/ 1244 h 1594"/>
                <a:gd name="T46" fmla="*/ 1664 w 1735"/>
                <a:gd name="T47" fmla="*/ 1106 h 1594"/>
                <a:gd name="T48" fmla="*/ 1717 w 1735"/>
                <a:gd name="T49" fmla="*/ 956 h 1594"/>
                <a:gd name="T50" fmla="*/ 1735 w 1735"/>
                <a:gd name="T51" fmla="*/ 797 h 1594"/>
                <a:gd name="T52" fmla="*/ 1729 w 1735"/>
                <a:gd name="T53" fmla="*/ 715 h 1594"/>
                <a:gd name="T54" fmla="*/ 1693 w 1735"/>
                <a:gd name="T55" fmla="*/ 561 h 1594"/>
                <a:gd name="T56" fmla="*/ 1628 w 1735"/>
                <a:gd name="T57" fmla="*/ 417 h 1594"/>
                <a:gd name="T58" fmla="*/ 1534 w 1735"/>
                <a:gd name="T59" fmla="*/ 293 h 1594"/>
                <a:gd name="T60" fmla="*/ 1416 w 1735"/>
                <a:gd name="T61" fmla="*/ 185 h 1594"/>
                <a:gd name="T62" fmla="*/ 1280 w 1735"/>
                <a:gd name="T63" fmla="*/ 98 h 1594"/>
                <a:gd name="T64" fmla="*/ 1127 w 1735"/>
                <a:gd name="T65" fmla="*/ 36 h 1594"/>
                <a:gd name="T66" fmla="*/ 956 w 1735"/>
                <a:gd name="T67" fmla="*/ 5 h 1594"/>
                <a:gd name="T68" fmla="*/ 867 w 1735"/>
                <a:gd name="T69" fmla="*/ 0 h 1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5" h="1594">
                  <a:moveTo>
                    <a:pt x="867" y="0"/>
                  </a:moveTo>
                  <a:lnTo>
                    <a:pt x="867" y="0"/>
                  </a:lnTo>
                  <a:lnTo>
                    <a:pt x="779" y="5"/>
                  </a:lnTo>
                  <a:lnTo>
                    <a:pt x="690" y="16"/>
                  </a:lnTo>
                  <a:lnTo>
                    <a:pt x="608" y="36"/>
                  </a:lnTo>
                  <a:lnTo>
                    <a:pt x="531" y="62"/>
                  </a:lnTo>
                  <a:lnTo>
                    <a:pt x="454" y="98"/>
                  </a:lnTo>
                  <a:lnTo>
                    <a:pt x="384" y="139"/>
                  </a:lnTo>
                  <a:lnTo>
                    <a:pt x="319" y="185"/>
                  </a:lnTo>
                  <a:lnTo>
                    <a:pt x="254" y="237"/>
                  </a:lnTo>
                  <a:lnTo>
                    <a:pt x="201" y="293"/>
                  </a:lnTo>
                  <a:lnTo>
                    <a:pt x="148" y="355"/>
                  </a:lnTo>
                  <a:lnTo>
                    <a:pt x="106" y="417"/>
                  </a:lnTo>
                  <a:lnTo>
                    <a:pt x="71" y="489"/>
                  </a:lnTo>
                  <a:lnTo>
                    <a:pt x="41" y="561"/>
                  </a:lnTo>
                  <a:lnTo>
                    <a:pt x="18" y="638"/>
                  </a:lnTo>
                  <a:lnTo>
                    <a:pt x="6" y="715"/>
                  </a:lnTo>
                  <a:lnTo>
                    <a:pt x="0" y="797"/>
                  </a:lnTo>
                  <a:lnTo>
                    <a:pt x="0" y="797"/>
                  </a:lnTo>
                  <a:lnTo>
                    <a:pt x="6" y="879"/>
                  </a:lnTo>
                  <a:lnTo>
                    <a:pt x="18" y="956"/>
                  </a:lnTo>
                  <a:lnTo>
                    <a:pt x="41" y="1034"/>
                  </a:lnTo>
                  <a:lnTo>
                    <a:pt x="71" y="1106"/>
                  </a:lnTo>
                  <a:lnTo>
                    <a:pt x="106" y="1178"/>
                  </a:lnTo>
                  <a:lnTo>
                    <a:pt x="148" y="1244"/>
                  </a:lnTo>
                  <a:lnTo>
                    <a:pt x="201" y="1306"/>
                  </a:lnTo>
                  <a:lnTo>
                    <a:pt x="254" y="1363"/>
                  </a:lnTo>
                  <a:lnTo>
                    <a:pt x="319" y="1414"/>
                  </a:lnTo>
                  <a:lnTo>
                    <a:pt x="384" y="1460"/>
                  </a:lnTo>
                  <a:lnTo>
                    <a:pt x="454" y="1496"/>
                  </a:lnTo>
                  <a:lnTo>
                    <a:pt x="531" y="1532"/>
                  </a:lnTo>
                  <a:lnTo>
                    <a:pt x="608" y="1558"/>
                  </a:lnTo>
                  <a:lnTo>
                    <a:pt x="690" y="1579"/>
                  </a:lnTo>
                  <a:lnTo>
                    <a:pt x="779" y="1589"/>
                  </a:lnTo>
                  <a:lnTo>
                    <a:pt x="867" y="1594"/>
                  </a:lnTo>
                  <a:lnTo>
                    <a:pt x="867" y="1594"/>
                  </a:lnTo>
                  <a:lnTo>
                    <a:pt x="956" y="1589"/>
                  </a:lnTo>
                  <a:lnTo>
                    <a:pt x="1038" y="1579"/>
                  </a:lnTo>
                  <a:lnTo>
                    <a:pt x="1127" y="1558"/>
                  </a:lnTo>
                  <a:lnTo>
                    <a:pt x="1204" y="1532"/>
                  </a:lnTo>
                  <a:lnTo>
                    <a:pt x="1280" y="1496"/>
                  </a:lnTo>
                  <a:lnTo>
                    <a:pt x="1351" y="1460"/>
                  </a:lnTo>
                  <a:lnTo>
                    <a:pt x="1416" y="1414"/>
                  </a:lnTo>
                  <a:lnTo>
                    <a:pt x="1481" y="1363"/>
                  </a:lnTo>
                  <a:lnTo>
                    <a:pt x="1534" y="1306"/>
                  </a:lnTo>
                  <a:lnTo>
                    <a:pt x="1587" y="1244"/>
                  </a:lnTo>
                  <a:lnTo>
                    <a:pt x="1628" y="1178"/>
                  </a:lnTo>
                  <a:lnTo>
                    <a:pt x="1664" y="1106"/>
                  </a:lnTo>
                  <a:lnTo>
                    <a:pt x="1693" y="1034"/>
                  </a:lnTo>
                  <a:lnTo>
                    <a:pt x="1717" y="956"/>
                  </a:lnTo>
                  <a:lnTo>
                    <a:pt x="1729" y="879"/>
                  </a:lnTo>
                  <a:lnTo>
                    <a:pt x="1735" y="797"/>
                  </a:lnTo>
                  <a:lnTo>
                    <a:pt x="1735" y="797"/>
                  </a:lnTo>
                  <a:lnTo>
                    <a:pt x="1729" y="715"/>
                  </a:lnTo>
                  <a:lnTo>
                    <a:pt x="1717" y="638"/>
                  </a:lnTo>
                  <a:lnTo>
                    <a:pt x="1693" y="561"/>
                  </a:lnTo>
                  <a:lnTo>
                    <a:pt x="1664" y="489"/>
                  </a:lnTo>
                  <a:lnTo>
                    <a:pt x="1628" y="417"/>
                  </a:lnTo>
                  <a:lnTo>
                    <a:pt x="1587" y="355"/>
                  </a:lnTo>
                  <a:lnTo>
                    <a:pt x="1534" y="293"/>
                  </a:lnTo>
                  <a:lnTo>
                    <a:pt x="1481" y="237"/>
                  </a:lnTo>
                  <a:lnTo>
                    <a:pt x="1416" y="185"/>
                  </a:lnTo>
                  <a:lnTo>
                    <a:pt x="1351" y="139"/>
                  </a:lnTo>
                  <a:lnTo>
                    <a:pt x="1280" y="98"/>
                  </a:lnTo>
                  <a:lnTo>
                    <a:pt x="1204" y="62"/>
                  </a:lnTo>
                  <a:lnTo>
                    <a:pt x="1127" y="36"/>
                  </a:lnTo>
                  <a:lnTo>
                    <a:pt x="1038" y="16"/>
                  </a:lnTo>
                  <a:lnTo>
                    <a:pt x="956" y="5"/>
                  </a:lnTo>
                  <a:lnTo>
                    <a:pt x="867" y="0"/>
                  </a:lnTo>
                  <a:lnTo>
                    <a:pt x="867"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3"/>
            <p:cNvSpPr>
              <a:spLocks/>
            </p:cNvSpPr>
            <p:nvPr/>
          </p:nvSpPr>
          <p:spPr bwMode="auto">
            <a:xfrm>
              <a:off x="3451" y="2154"/>
              <a:ext cx="1741" cy="1599"/>
            </a:xfrm>
            <a:custGeom>
              <a:avLst/>
              <a:gdLst>
                <a:gd name="T0" fmla="*/ 867 w 1741"/>
                <a:gd name="T1" fmla="*/ 0 h 1599"/>
                <a:gd name="T2" fmla="*/ 696 w 1741"/>
                <a:gd name="T3" fmla="*/ 15 h 1599"/>
                <a:gd name="T4" fmla="*/ 531 w 1741"/>
                <a:gd name="T5" fmla="*/ 62 h 1599"/>
                <a:gd name="T6" fmla="*/ 384 w 1741"/>
                <a:gd name="T7" fmla="*/ 139 h 1599"/>
                <a:gd name="T8" fmla="*/ 254 w 1741"/>
                <a:gd name="T9" fmla="*/ 236 h 1599"/>
                <a:gd name="T10" fmla="*/ 148 w 1741"/>
                <a:gd name="T11" fmla="*/ 355 h 1599"/>
                <a:gd name="T12" fmla="*/ 71 w 1741"/>
                <a:gd name="T13" fmla="*/ 488 h 1599"/>
                <a:gd name="T14" fmla="*/ 18 w 1741"/>
                <a:gd name="T15" fmla="*/ 638 h 1599"/>
                <a:gd name="T16" fmla="*/ 0 w 1741"/>
                <a:gd name="T17" fmla="*/ 802 h 1599"/>
                <a:gd name="T18" fmla="*/ 6 w 1741"/>
                <a:gd name="T19" fmla="*/ 884 h 1599"/>
                <a:gd name="T20" fmla="*/ 41 w 1741"/>
                <a:gd name="T21" fmla="*/ 1039 h 1599"/>
                <a:gd name="T22" fmla="*/ 106 w 1741"/>
                <a:gd name="T23" fmla="*/ 1183 h 1599"/>
                <a:gd name="T24" fmla="*/ 201 w 1741"/>
                <a:gd name="T25" fmla="*/ 1311 h 1599"/>
                <a:gd name="T26" fmla="*/ 319 w 1741"/>
                <a:gd name="T27" fmla="*/ 1419 h 1599"/>
                <a:gd name="T28" fmla="*/ 454 w 1741"/>
                <a:gd name="T29" fmla="*/ 1507 h 1599"/>
                <a:gd name="T30" fmla="*/ 614 w 1741"/>
                <a:gd name="T31" fmla="*/ 1563 h 1599"/>
                <a:gd name="T32" fmla="*/ 779 w 1741"/>
                <a:gd name="T33" fmla="*/ 1599 h 1599"/>
                <a:gd name="T34" fmla="*/ 867 w 1741"/>
                <a:gd name="T35" fmla="*/ 1599 h 1599"/>
                <a:gd name="T36" fmla="*/ 1044 w 1741"/>
                <a:gd name="T37" fmla="*/ 1584 h 1599"/>
                <a:gd name="T38" fmla="*/ 1210 w 1741"/>
                <a:gd name="T39" fmla="*/ 1537 h 1599"/>
                <a:gd name="T40" fmla="*/ 1357 w 1741"/>
                <a:gd name="T41" fmla="*/ 1465 h 1599"/>
                <a:gd name="T42" fmla="*/ 1487 w 1741"/>
                <a:gd name="T43" fmla="*/ 1368 h 1599"/>
                <a:gd name="T44" fmla="*/ 1593 w 1741"/>
                <a:gd name="T45" fmla="*/ 1249 h 1599"/>
                <a:gd name="T46" fmla="*/ 1670 w 1741"/>
                <a:gd name="T47" fmla="*/ 1111 h 1599"/>
                <a:gd name="T48" fmla="*/ 1723 w 1741"/>
                <a:gd name="T49" fmla="*/ 961 h 1599"/>
                <a:gd name="T50" fmla="*/ 1741 w 1741"/>
                <a:gd name="T51" fmla="*/ 802 h 1599"/>
                <a:gd name="T52" fmla="*/ 1735 w 1741"/>
                <a:gd name="T53" fmla="*/ 720 h 1599"/>
                <a:gd name="T54" fmla="*/ 1699 w 1741"/>
                <a:gd name="T55" fmla="*/ 566 h 1599"/>
                <a:gd name="T56" fmla="*/ 1634 w 1741"/>
                <a:gd name="T57" fmla="*/ 422 h 1599"/>
                <a:gd name="T58" fmla="*/ 1540 w 1741"/>
                <a:gd name="T59" fmla="*/ 293 h 1599"/>
                <a:gd name="T60" fmla="*/ 1422 w 1741"/>
                <a:gd name="T61" fmla="*/ 185 h 1599"/>
                <a:gd name="T62" fmla="*/ 1286 w 1741"/>
                <a:gd name="T63" fmla="*/ 98 h 1599"/>
                <a:gd name="T64" fmla="*/ 1127 w 1741"/>
                <a:gd name="T65" fmla="*/ 36 h 1599"/>
                <a:gd name="T66" fmla="*/ 962 w 1741"/>
                <a:gd name="T67" fmla="*/ 5 h 1599"/>
                <a:gd name="T68" fmla="*/ 867 w 1741"/>
                <a:gd name="T69" fmla="*/ 0 h 1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1" h="1599">
                  <a:moveTo>
                    <a:pt x="867" y="0"/>
                  </a:moveTo>
                  <a:lnTo>
                    <a:pt x="867" y="0"/>
                  </a:lnTo>
                  <a:lnTo>
                    <a:pt x="779" y="5"/>
                  </a:lnTo>
                  <a:lnTo>
                    <a:pt x="696" y="15"/>
                  </a:lnTo>
                  <a:lnTo>
                    <a:pt x="614" y="36"/>
                  </a:lnTo>
                  <a:lnTo>
                    <a:pt x="531" y="62"/>
                  </a:lnTo>
                  <a:lnTo>
                    <a:pt x="454" y="98"/>
                  </a:lnTo>
                  <a:lnTo>
                    <a:pt x="384" y="139"/>
                  </a:lnTo>
                  <a:lnTo>
                    <a:pt x="319" y="185"/>
                  </a:lnTo>
                  <a:lnTo>
                    <a:pt x="254" y="236"/>
                  </a:lnTo>
                  <a:lnTo>
                    <a:pt x="201" y="293"/>
                  </a:lnTo>
                  <a:lnTo>
                    <a:pt x="148" y="355"/>
                  </a:lnTo>
                  <a:lnTo>
                    <a:pt x="106" y="422"/>
                  </a:lnTo>
                  <a:lnTo>
                    <a:pt x="71" y="488"/>
                  </a:lnTo>
                  <a:lnTo>
                    <a:pt x="41" y="566"/>
                  </a:lnTo>
                  <a:lnTo>
                    <a:pt x="18" y="638"/>
                  </a:lnTo>
                  <a:lnTo>
                    <a:pt x="6" y="720"/>
                  </a:lnTo>
                  <a:lnTo>
                    <a:pt x="0" y="802"/>
                  </a:lnTo>
                  <a:lnTo>
                    <a:pt x="0" y="802"/>
                  </a:lnTo>
                  <a:lnTo>
                    <a:pt x="6" y="884"/>
                  </a:lnTo>
                  <a:lnTo>
                    <a:pt x="18" y="961"/>
                  </a:lnTo>
                  <a:lnTo>
                    <a:pt x="41" y="1039"/>
                  </a:lnTo>
                  <a:lnTo>
                    <a:pt x="71" y="1111"/>
                  </a:lnTo>
                  <a:lnTo>
                    <a:pt x="106" y="1183"/>
                  </a:lnTo>
                  <a:lnTo>
                    <a:pt x="148" y="1249"/>
                  </a:lnTo>
                  <a:lnTo>
                    <a:pt x="201" y="1311"/>
                  </a:lnTo>
                  <a:lnTo>
                    <a:pt x="254" y="1368"/>
                  </a:lnTo>
                  <a:lnTo>
                    <a:pt x="319" y="1419"/>
                  </a:lnTo>
                  <a:lnTo>
                    <a:pt x="384" y="1465"/>
                  </a:lnTo>
                  <a:lnTo>
                    <a:pt x="454" y="1507"/>
                  </a:lnTo>
                  <a:lnTo>
                    <a:pt x="531" y="1537"/>
                  </a:lnTo>
                  <a:lnTo>
                    <a:pt x="614" y="1563"/>
                  </a:lnTo>
                  <a:lnTo>
                    <a:pt x="696" y="1584"/>
                  </a:lnTo>
                  <a:lnTo>
                    <a:pt x="779" y="1599"/>
                  </a:lnTo>
                  <a:lnTo>
                    <a:pt x="867" y="1599"/>
                  </a:lnTo>
                  <a:lnTo>
                    <a:pt x="867" y="1599"/>
                  </a:lnTo>
                  <a:lnTo>
                    <a:pt x="962" y="1599"/>
                  </a:lnTo>
                  <a:lnTo>
                    <a:pt x="1044" y="1584"/>
                  </a:lnTo>
                  <a:lnTo>
                    <a:pt x="1127" y="1563"/>
                  </a:lnTo>
                  <a:lnTo>
                    <a:pt x="1210" y="1537"/>
                  </a:lnTo>
                  <a:lnTo>
                    <a:pt x="1286" y="1507"/>
                  </a:lnTo>
                  <a:lnTo>
                    <a:pt x="1357" y="1465"/>
                  </a:lnTo>
                  <a:lnTo>
                    <a:pt x="1422" y="1419"/>
                  </a:lnTo>
                  <a:lnTo>
                    <a:pt x="1487" y="1368"/>
                  </a:lnTo>
                  <a:lnTo>
                    <a:pt x="1540" y="1311"/>
                  </a:lnTo>
                  <a:lnTo>
                    <a:pt x="1593" y="1249"/>
                  </a:lnTo>
                  <a:lnTo>
                    <a:pt x="1634" y="1183"/>
                  </a:lnTo>
                  <a:lnTo>
                    <a:pt x="1670" y="1111"/>
                  </a:lnTo>
                  <a:lnTo>
                    <a:pt x="1699" y="1039"/>
                  </a:lnTo>
                  <a:lnTo>
                    <a:pt x="1723" y="961"/>
                  </a:lnTo>
                  <a:lnTo>
                    <a:pt x="1735" y="884"/>
                  </a:lnTo>
                  <a:lnTo>
                    <a:pt x="1741" y="802"/>
                  </a:lnTo>
                  <a:lnTo>
                    <a:pt x="1741" y="802"/>
                  </a:lnTo>
                  <a:lnTo>
                    <a:pt x="1735" y="720"/>
                  </a:lnTo>
                  <a:lnTo>
                    <a:pt x="1723" y="638"/>
                  </a:lnTo>
                  <a:lnTo>
                    <a:pt x="1699" y="566"/>
                  </a:lnTo>
                  <a:lnTo>
                    <a:pt x="1670" y="488"/>
                  </a:lnTo>
                  <a:lnTo>
                    <a:pt x="1634" y="422"/>
                  </a:lnTo>
                  <a:lnTo>
                    <a:pt x="1593" y="355"/>
                  </a:lnTo>
                  <a:lnTo>
                    <a:pt x="1540" y="293"/>
                  </a:lnTo>
                  <a:lnTo>
                    <a:pt x="1487" y="236"/>
                  </a:lnTo>
                  <a:lnTo>
                    <a:pt x="1422" y="185"/>
                  </a:lnTo>
                  <a:lnTo>
                    <a:pt x="1357" y="139"/>
                  </a:lnTo>
                  <a:lnTo>
                    <a:pt x="1286" y="98"/>
                  </a:lnTo>
                  <a:lnTo>
                    <a:pt x="1210" y="62"/>
                  </a:lnTo>
                  <a:lnTo>
                    <a:pt x="1127" y="36"/>
                  </a:lnTo>
                  <a:lnTo>
                    <a:pt x="1044" y="15"/>
                  </a:lnTo>
                  <a:lnTo>
                    <a:pt x="962" y="5"/>
                  </a:lnTo>
                  <a:lnTo>
                    <a:pt x="867" y="0"/>
                  </a:lnTo>
                  <a:lnTo>
                    <a:pt x="867"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4"/>
            <p:cNvSpPr>
              <a:spLocks/>
            </p:cNvSpPr>
            <p:nvPr/>
          </p:nvSpPr>
          <p:spPr bwMode="auto">
            <a:xfrm>
              <a:off x="3451" y="2149"/>
              <a:ext cx="1746" cy="1609"/>
            </a:xfrm>
            <a:custGeom>
              <a:avLst/>
              <a:gdLst>
                <a:gd name="T0" fmla="*/ 873 w 1746"/>
                <a:gd name="T1" fmla="*/ 0 h 1609"/>
                <a:gd name="T2" fmla="*/ 696 w 1746"/>
                <a:gd name="T3" fmla="*/ 15 h 1609"/>
                <a:gd name="T4" fmla="*/ 531 w 1746"/>
                <a:gd name="T5" fmla="*/ 62 h 1609"/>
                <a:gd name="T6" fmla="*/ 384 w 1746"/>
                <a:gd name="T7" fmla="*/ 139 h 1609"/>
                <a:gd name="T8" fmla="*/ 254 w 1746"/>
                <a:gd name="T9" fmla="*/ 236 h 1609"/>
                <a:gd name="T10" fmla="*/ 148 w 1746"/>
                <a:gd name="T11" fmla="*/ 355 h 1609"/>
                <a:gd name="T12" fmla="*/ 71 w 1746"/>
                <a:gd name="T13" fmla="*/ 493 h 1609"/>
                <a:gd name="T14" fmla="*/ 18 w 1746"/>
                <a:gd name="T15" fmla="*/ 643 h 1609"/>
                <a:gd name="T16" fmla="*/ 0 w 1746"/>
                <a:gd name="T17" fmla="*/ 802 h 1609"/>
                <a:gd name="T18" fmla="*/ 6 w 1746"/>
                <a:gd name="T19" fmla="*/ 884 h 1609"/>
                <a:gd name="T20" fmla="*/ 41 w 1746"/>
                <a:gd name="T21" fmla="*/ 1044 h 1609"/>
                <a:gd name="T22" fmla="*/ 106 w 1746"/>
                <a:gd name="T23" fmla="*/ 1188 h 1609"/>
                <a:gd name="T24" fmla="*/ 201 w 1746"/>
                <a:gd name="T25" fmla="*/ 1316 h 1609"/>
                <a:gd name="T26" fmla="*/ 319 w 1746"/>
                <a:gd name="T27" fmla="*/ 1424 h 1609"/>
                <a:gd name="T28" fmla="*/ 454 w 1746"/>
                <a:gd name="T29" fmla="*/ 1512 h 1609"/>
                <a:gd name="T30" fmla="*/ 614 w 1746"/>
                <a:gd name="T31" fmla="*/ 1573 h 1609"/>
                <a:gd name="T32" fmla="*/ 785 w 1746"/>
                <a:gd name="T33" fmla="*/ 1604 h 1609"/>
                <a:gd name="T34" fmla="*/ 873 w 1746"/>
                <a:gd name="T35" fmla="*/ 1609 h 1609"/>
                <a:gd name="T36" fmla="*/ 1050 w 1746"/>
                <a:gd name="T37" fmla="*/ 1589 h 1609"/>
                <a:gd name="T38" fmla="*/ 1215 w 1746"/>
                <a:gd name="T39" fmla="*/ 1542 h 1609"/>
                <a:gd name="T40" fmla="*/ 1363 w 1746"/>
                <a:gd name="T41" fmla="*/ 1470 h 1609"/>
                <a:gd name="T42" fmla="*/ 1493 w 1746"/>
                <a:gd name="T43" fmla="*/ 1373 h 1609"/>
                <a:gd name="T44" fmla="*/ 1599 w 1746"/>
                <a:gd name="T45" fmla="*/ 1254 h 1609"/>
                <a:gd name="T46" fmla="*/ 1676 w 1746"/>
                <a:gd name="T47" fmla="*/ 1116 h 1609"/>
                <a:gd name="T48" fmla="*/ 1729 w 1746"/>
                <a:gd name="T49" fmla="*/ 966 h 1609"/>
                <a:gd name="T50" fmla="*/ 1746 w 1746"/>
                <a:gd name="T51" fmla="*/ 802 h 1609"/>
                <a:gd name="T52" fmla="*/ 1741 w 1746"/>
                <a:gd name="T53" fmla="*/ 720 h 1609"/>
                <a:gd name="T54" fmla="*/ 1705 w 1746"/>
                <a:gd name="T55" fmla="*/ 565 h 1609"/>
                <a:gd name="T56" fmla="*/ 1640 w 1746"/>
                <a:gd name="T57" fmla="*/ 421 h 1609"/>
                <a:gd name="T58" fmla="*/ 1546 w 1746"/>
                <a:gd name="T59" fmla="*/ 293 h 1609"/>
                <a:gd name="T60" fmla="*/ 1428 w 1746"/>
                <a:gd name="T61" fmla="*/ 185 h 1609"/>
                <a:gd name="T62" fmla="*/ 1286 w 1746"/>
                <a:gd name="T63" fmla="*/ 97 h 1609"/>
                <a:gd name="T64" fmla="*/ 1133 w 1746"/>
                <a:gd name="T65" fmla="*/ 36 h 1609"/>
                <a:gd name="T66" fmla="*/ 962 w 1746"/>
                <a:gd name="T67" fmla="*/ 5 h 1609"/>
                <a:gd name="T68" fmla="*/ 873 w 1746"/>
                <a:gd name="T69" fmla="*/ 0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6" h="1609">
                  <a:moveTo>
                    <a:pt x="873" y="0"/>
                  </a:moveTo>
                  <a:lnTo>
                    <a:pt x="873" y="0"/>
                  </a:lnTo>
                  <a:lnTo>
                    <a:pt x="785" y="5"/>
                  </a:lnTo>
                  <a:lnTo>
                    <a:pt x="696" y="15"/>
                  </a:lnTo>
                  <a:lnTo>
                    <a:pt x="614" y="36"/>
                  </a:lnTo>
                  <a:lnTo>
                    <a:pt x="531" y="62"/>
                  </a:lnTo>
                  <a:lnTo>
                    <a:pt x="454" y="97"/>
                  </a:lnTo>
                  <a:lnTo>
                    <a:pt x="384" y="139"/>
                  </a:lnTo>
                  <a:lnTo>
                    <a:pt x="319" y="185"/>
                  </a:lnTo>
                  <a:lnTo>
                    <a:pt x="254" y="236"/>
                  </a:lnTo>
                  <a:lnTo>
                    <a:pt x="201" y="293"/>
                  </a:lnTo>
                  <a:lnTo>
                    <a:pt x="148" y="355"/>
                  </a:lnTo>
                  <a:lnTo>
                    <a:pt x="106" y="421"/>
                  </a:lnTo>
                  <a:lnTo>
                    <a:pt x="71" y="493"/>
                  </a:lnTo>
                  <a:lnTo>
                    <a:pt x="41" y="565"/>
                  </a:lnTo>
                  <a:lnTo>
                    <a:pt x="18" y="643"/>
                  </a:lnTo>
                  <a:lnTo>
                    <a:pt x="6" y="720"/>
                  </a:lnTo>
                  <a:lnTo>
                    <a:pt x="0" y="802"/>
                  </a:lnTo>
                  <a:lnTo>
                    <a:pt x="0" y="802"/>
                  </a:lnTo>
                  <a:lnTo>
                    <a:pt x="6" y="884"/>
                  </a:lnTo>
                  <a:lnTo>
                    <a:pt x="18" y="966"/>
                  </a:lnTo>
                  <a:lnTo>
                    <a:pt x="41" y="1044"/>
                  </a:lnTo>
                  <a:lnTo>
                    <a:pt x="71" y="1116"/>
                  </a:lnTo>
                  <a:lnTo>
                    <a:pt x="106" y="1188"/>
                  </a:lnTo>
                  <a:lnTo>
                    <a:pt x="148" y="1254"/>
                  </a:lnTo>
                  <a:lnTo>
                    <a:pt x="201" y="1316"/>
                  </a:lnTo>
                  <a:lnTo>
                    <a:pt x="254" y="1373"/>
                  </a:lnTo>
                  <a:lnTo>
                    <a:pt x="319" y="1424"/>
                  </a:lnTo>
                  <a:lnTo>
                    <a:pt x="384" y="1470"/>
                  </a:lnTo>
                  <a:lnTo>
                    <a:pt x="454" y="1512"/>
                  </a:lnTo>
                  <a:lnTo>
                    <a:pt x="531" y="1542"/>
                  </a:lnTo>
                  <a:lnTo>
                    <a:pt x="614" y="1573"/>
                  </a:lnTo>
                  <a:lnTo>
                    <a:pt x="696" y="1589"/>
                  </a:lnTo>
                  <a:lnTo>
                    <a:pt x="785" y="1604"/>
                  </a:lnTo>
                  <a:lnTo>
                    <a:pt x="873" y="1609"/>
                  </a:lnTo>
                  <a:lnTo>
                    <a:pt x="873" y="1609"/>
                  </a:lnTo>
                  <a:lnTo>
                    <a:pt x="962" y="1604"/>
                  </a:lnTo>
                  <a:lnTo>
                    <a:pt x="1050" y="1589"/>
                  </a:lnTo>
                  <a:lnTo>
                    <a:pt x="1133" y="1573"/>
                  </a:lnTo>
                  <a:lnTo>
                    <a:pt x="1215" y="1542"/>
                  </a:lnTo>
                  <a:lnTo>
                    <a:pt x="1286" y="1512"/>
                  </a:lnTo>
                  <a:lnTo>
                    <a:pt x="1363" y="1470"/>
                  </a:lnTo>
                  <a:lnTo>
                    <a:pt x="1428" y="1424"/>
                  </a:lnTo>
                  <a:lnTo>
                    <a:pt x="1493" y="1373"/>
                  </a:lnTo>
                  <a:lnTo>
                    <a:pt x="1546" y="1316"/>
                  </a:lnTo>
                  <a:lnTo>
                    <a:pt x="1599" y="1254"/>
                  </a:lnTo>
                  <a:lnTo>
                    <a:pt x="1640" y="1188"/>
                  </a:lnTo>
                  <a:lnTo>
                    <a:pt x="1676" y="1116"/>
                  </a:lnTo>
                  <a:lnTo>
                    <a:pt x="1705" y="1044"/>
                  </a:lnTo>
                  <a:lnTo>
                    <a:pt x="1729" y="966"/>
                  </a:lnTo>
                  <a:lnTo>
                    <a:pt x="1741" y="884"/>
                  </a:lnTo>
                  <a:lnTo>
                    <a:pt x="1746" y="802"/>
                  </a:lnTo>
                  <a:lnTo>
                    <a:pt x="1746" y="802"/>
                  </a:lnTo>
                  <a:lnTo>
                    <a:pt x="1741" y="720"/>
                  </a:lnTo>
                  <a:lnTo>
                    <a:pt x="1729" y="643"/>
                  </a:lnTo>
                  <a:lnTo>
                    <a:pt x="1705" y="565"/>
                  </a:lnTo>
                  <a:lnTo>
                    <a:pt x="1676" y="493"/>
                  </a:lnTo>
                  <a:lnTo>
                    <a:pt x="1640" y="421"/>
                  </a:lnTo>
                  <a:lnTo>
                    <a:pt x="1599" y="355"/>
                  </a:lnTo>
                  <a:lnTo>
                    <a:pt x="1546" y="293"/>
                  </a:lnTo>
                  <a:lnTo>
                    <a:pt x="1493" y="236"/>
                  </a:lnTo>
                  <a:lnTo>
                    <a:pt x="1428" y="185"/>
                  </a:lnTo>
                  <a:lnTo>
                    <a:pt x="1363" y="139"/>
                  </a:lnTo>
                  <a:lnTo>
                    <a:pt x="1286" y="97"/>
                  </a:lnTo>
                  <a:lnTo>
                    <a:pt x="1215" y="62"/>
                  </a:lnTo>
                  <a:lnTo>
                    <a:pt x="1133" y="36"/>
                  </a:lnTo>
                  <a:lnTo>
                    <a:pt x="1050" y="15"/>
                  </a:lnTo>
                  <a:lnTo>
                    <a:pt x="962" y="5"/>
                  </a:lnTo>
                  <a:lnTo>
                    <a:pt x="873" y="0"/>
                  </a:lnTo>
                  <a:lnTo>
                    <a:pt x="873"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5"/>
            <p:cNvSpPr>
              <a:spLocks/>
            </p:cNvSpPr>
            <p:nvPr/>
          </p:nvSpPr>
          <p:spPr bwMode="auto">
            <a:xfrm>
              <a:off x="3451" y="2144"/>
              <a:ext cx="1752" cy="1614"/>
            </a:xfrm>
            <a:custGeom>
              <a:avLst/>
              <a:gdLst>
                <a:gd name="T0" fmla="*/ 873 w 1752"/>
                <a:gd name="T1" fmla="*/ 0 h 1614"/>
                <a:gd name="T2" fmla="*/ 702 w 1752"/>
                <a:gd name="T3" fmla="*/ 15 h 1614"/>
                <a:gd name="T4" fmla="*/ 537 w 1752"/>
                <a:gd name="T5" fmla="*/ 61 h 1614"/>
                <a:gd name="T6" fmla="*/ 384 w 1752"/>
                <a:gd name="T7" fmla="*/ 138 h 1614"/>
                <a:gd name="T8" fmla="*/ 254 w 1752"/>
                <a:gd name="T9" fmla="*/ 236 h 1614"/>
                <a:gd name="T10" fmla="*/ 148 w 1752"/>
                <a:gd name="T11" fmla="*/ 354 h 1614"/>
                <a:gd name="T12" fmla="*/ 65 w 1752"/>
                <a:gd name="T13" fmla="*/ 493 h 1614"/>
                <a:gd name="T14" fmla="*/ 18 w 1752"/>
                <a:gd name="T15" fmla="*/ 642 h 1614"/>
                <a:gd name="T16" fmla="*/ 0 w 1752"/>
                <a:gd name="T17" fmla="*/ 807 h 1614"/>
                <a:gd name="T18" fmla="*/ 0 w 1752"/>
                <a:gd name="T19" fmla="*/ 889 h 1614"/>
                <a:gd name="T20" fmla="*/ 35 w 1752"/>
                <a:gd name="T21" fmla="*/ 1049 h 1614"/>
                <a:gd name="T22" fmla="*/ 106 w 1752"/>
                <a:gd name="T23" fmla="*/ 1193 h 1614"/>
                <a:gd name="T24" fmla="*/ 201 w 1752"/>
                <a:gd name="T25" fmla="*/ 1321 h 1614"/>
                <a:gd name="T26" fmla="*/ 319 w 1752"/>
                <a:gd name="T27" fmla="*/ 1429 h 1614"/>
                <a:gd name="T28" fmla="*/ 460 w 1752"/>
                <a:gd name="T29" fmla="*/ 1517 h 1614"/>
                <a:gd name="T30" fmla="*/ 614 w 1752"/>
                <a:gd name="T31" fmla="*/ 1578 h 1614"/>
                <a:gd name="T32" fmla="*/ 785 w 1752"/>
                <a:gd name="T33" fmla="*/ 1609 h 1614"/>
                <a:gd name="T34" fmla="*/ 873 w 1752"/>
                <a:gd name="T35" fmla="*/ 1614 h 1614"/>
                <a:gd name="T36" fmla="*/ 1050 w 1752"/>
                <a:gd name="T37" fmla="*/ 1599 h 1614"/>
                <a:gd name="T38" fmla="*/ 1215 w 1752"/>
                <a:gd name="T39" fmla="*/ 1553 h 1614"/>
                <a:gd name="T40" fmla="*/ 1369 w 1752"/>
                <a:gd name="T41" fmla="*/ 1475 h 1614"/>
                <a:gd name="T42" fmla="*/ 1499 w 1752"/>
                <a:gd name="T43" fmla="*/ 1378 h 1614"/>
                <a:gd name="T44" fmla="*/ 1605 w 1752"/>
                <a:gd name="T45" fmla="*/ 1259 h 1614"/>
                <a:gd name="T46" fmla="*/ 1687 w 1752"/>
                <a:gd name="T47" fmla="*/ 1121 h 1614"/>
                <a:gd name="T48" fmla="*/ 1735 w 1752"/>
                <a:gd name="T49" fmla="*/ 966 h 1614"/>
                <a:gd name="T50" fmla="*/ 1752 w 1752"/>
                <a:gd name="T51" fmla="*/ 807 h 1614"/>
                <a:gd name="T52" fmla="*/ 1746 w 1752"/>
                <a:gd name="T53" fmla="*/ 725 h 1614"/>
                <a:gd name="T54" fmla="*/ 1717 w 1752"/>
                <a:gd name="T55" fmla="*/ 565 h 1614"/>
                <a:gd name="T56" fmla="*/ 1646 w 1752"/>
                <a:gd name="T57" fmla="*/ 421 h 1614"/>
                <a:gd name="T58" fmla="*/ 1552 w 1752"/>
                <a:gd name="T59" fmla="*/ 293 h 1614"/>
                <a:gd name="T60" fmla="*/ 1434 w 1752"/>
                <a:gd name="T61" fmla="*/ 185 h 1614"/>
                <a:gd name="T62" fmla="*/ 1292 w 1752"/>
                <a:gd name="T63" fmla="*/ 97 h 1614"/>
                <a:gd name="T64" fmla="*/ 1139 w 1752"/>
                <a:gd name="T65" fmla="*/ 36 h 1614"/>
                <a:gd name="T66" fmla="*/ 968 w 1752"/>
                <a:gd name="T67" fmla="*/ 5 h 1614"/>
                <a:gd name="T68" fmla="*/ 873 w 1752"/>
                <a:gd name="T69" fmla="*/ 0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52" h="1614">
                  <a:moveTo>
                    <a:pt x="873" y="0"/>
                  </a:moveTo>
                  <a:lnTo>
                    <a:pt x="873" y="0"/>
                  </a:lnTo>
                  <a:lnTo>
                    <a:pt x="785" y="5"/>
                  </a:lnTo>
                  <a:lnTo>
                    <a:pt x="702" y="15"/>
                  </a:lnTo>
                  <a:lnTo>
                    <a:pt x="614" y="36"/>
                  </a:lnTo>
                  <a:lnTo>
                    <a:pt x="537" y="61"/>
                  </a:lnTo>
                  <a:lnTo>
                    <a:pt x="460" y="97"/>
                  </a:lnTo>
                  <a:lnTo>
                    <a:pt x="384" y="138"/>
                  </a:lnTo>
                  <a:lnTo>
                    <a:pt x="319" y="185"/>
                  </a:lnTo>
                  <a:lnTo>
                    <a:pt x="254" y="236"/>
                  </a:lnTo>
                  <a:lnTo>
                    <a:pt x="201" y="293"/>
                  </a:lnTo>
                  <a:lnTo>
                    <a:pt x="148" y="354"/>
                  </a:lnTo>
                  <a:lnTo>
                    <a:pt x="106" y="421"/>
                  </a:lnTo>
                  <a:lnTo>
                    <a:pt x="65" y="493"/>
                  </a:lnTo>
                  <a:lnTo>
                    <a:pt x="35" y="565"/>
                  </a:lnTo>
                  <a:lnTo>
                    <a:pt x="18" y="642"/>
                  </a:lnTo>
                  <a:lnTo>
                    <a:pt x="0" y="725"/>
                  </a:lnTo>
                  <a:lnTo>
                    <a:pt x="0" y="807"/>
                  </a:lnTo>
                  <a:lnTo>
                    <a:pt x="0" y="807"/>
                  </a:lnTo>
                  <a:lnTo>
                    <a:pt x="0" y="889"/>
                  </a:lnTo>
                  <a:lnTo>
                    <a:pt x="18" y="966"/>
                  </a:lnTo>
                  <a:lnTo>
                    <a:pt x="35" y="1049"/>
                  </a:lnTo>
                  <a:lnTo>
                    <a:pt x="65" y="1121"/>
                  </a:lnTo>
                  <a:lnTo>
                    <a:pt x="106" y="1193"/>
                  </a:lnTo>
                  <a:lnTo>
                    <a:pt x="148" y="1259"/>
                  </a:lnTo>
                  <a:lnTo>
                    <a:pt x="201" y="1321"/>
                  </a:lnTo>
                  <a:lnTo>
                    <a:pt x="254" y="1378"/>
                  </a:lnTo>
                  <a:lnTo>
                    <a:pt x="319" y="1429"/>
                  </a:lnTo>
                  <a:lnTo>
                    <a:pt x="384" y="1475"/>
                  </a:lnTo>
                  <a:lnTo>
                    <a:pt x="460" y="1517"/>
                  </a:lnTo>
                  <a:lnTo>
                    <a:pt x="537" y="1553"/>
                  </a:lnTo>
                  <a:lnTo>
                    <a:pt x="614" y="1578"/>
                  </a:lnTo>
                  <a:lnTo>
                    <a:pt x="702" y="1599"/>
                  </a:lnTo>
                  <a:lnTo>
                    <a:pt x="785" y="1609"/>
                  </a:lnTo>
                  <a:lnTo>
                    <a:pt x="873" y="1614"/>
                  </a:lnTo>
                  <a:lnTo>
                    <a:pt x="873" y="1614"/>
                  </a:lnTo>
                  <a:lnTo>
                    <a:pt x="968" y="1609"/>
                  </a:lnTo>
                  <a:lnTo>
                    <a:pt x="1050" y="1599"/>
                  </a:lnTo>
                  <a:lnTo>
                    <a:pt x="1139" y="1578"/>
                  </a:lnTo>
                  <a:lnTo>
                    <a:pt x="1215" y="1553"/>
                  </a:lnTo>
                  <a:lnTo>
                    <a:pt x="1292" y="1517"/>
                  </a:lnTo>
                  <a:lnTo>
                    <a:pt x="1369" y="1475"/>
                  </a:lnTo>
                  <a:lnTo>
                    <a:pt x="1434" y="1429"/>
                  </a:lnTo>
                  <a:lnTo>
                    <a:pt x="1499" y="1378"/>
                  </a:lnTo>
                  <a:lnTo>
                    <a:pt x="1552" y="1321"/>
                  </a:lnTo>
                  <a:lnTo>
                    <a:pt x="1605" y="1259"/>
                  </a:lnTo>
                  <a:lnTo>
                    <a:pt x="1646" y="1193"/>
                  </a:lnTo>
                  <a:lnTo>
                    <a:pt x="1687" y="1121"/>
                  </a:lnTo>
                  <a:lnTo>
                    <a:pt x="1717" y="1049"/>
                  </a:lnTo>
                  <a:lnTo>
                    <a:pt x="1735" y="966"/>
                  </a:lnTo>
                  <a:lnTo>
                    <a:pt x="1746" y="889"/>
                  </a:lnTo>
                  <a:lnTo>
                    <a:pt x="1752" y="807"/>
                  </a:lnTo>
                  <a:lnTo>
                    <a:pt x="1752" y="807"/>
                  </a:lnTo>
                  <a:lnTo>
                    <a:pt x="1746" y="725"/>
                  </a:lnTo>
                  <a:lnTo>
                    <a:pt x="1735" y="642"/>
                  </a:lnTo>
                  <a:lnTo>
                    <a:pt x="1717" y="565"/>
                  </a:lnTo>
                  <a:lnTo>
                    <a:pt x="1687" y="493"/>
                  </a:lnTo>
                  <a:lnTo>
                    <a:pt x="1646" y="421"/>
                  </a:lnTo>
                  <a:lnTo>
                    <a:pt x="1605" y="354"/>
                  </a:lnTo>
                  <a:lnTo>
                    <a:pt x="1552" y="293"/>
                  </a:lnTo>
                  <a:lnTo>
                    <a:pt x="1499" y="236"/>
                  </a:lnTo>
                  <a:lnTo>
                    <a:pt x="1434" y="185"/>
                  </a:lnTo>
                  <a:lnTo>
                    <a:pt x="1369" y="138"/>
                  </a:lnTo>
                  <a:lnTo>
                    <a:pt x="1292" y="97"/>
                  </a:lnTo>
                  <a:lnTo>
                    <a:pt x="1215" y="61"/>
                  </a:lnTo>
                  <a:lnTo>
                    <a:pt x="1139" y="36"/>
                  </a:lnTo>
                  <a:lnTo>
                    <a:pt x="1050" y="15"/>
                  </a:lnTo>
                  <a:lnTo>
                    <a:pt x="968" y="5"/>
                  </a:lnTo>
                  <a:lnTo>
                    <a:pt x="873" y="0"/>
                  </a:lnTo>
                  <a:lnTo>
                    <a:pt x="873"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6"/>
            <p:cNvSpPr>
              <a:spLocks/>
            </p:cNvSpPr>
            <p:nvPr/>
          </p:nvSpPr>
          <p:spPr bwMode="auto">
            <a:xfrm>
              <a:off x="3445" y="2139"/>
              <a:ext cx="1764" cy="1619"/>
            </a:xfrm>
            <a:custGeom>
              <a:avLst/>
              <a:gdLst>
                <a:gd name="T0" fmla="*/ 885 w 1764"/>
                <a:gd name="T1" fmla="*/ 0 h 1619"/>
                <a:gd name="T2" fmla="*/ 708 w 1764"/>
                <a:gd name="T3" fmla="*/ 15 h 1619"/>
                <a:gd name="T4" fmla="*/ 543 w 1764"/>
                <a:gd name="T5" fmla="*/ 61 h 1619"/>
                <a:gd name="T6" fmla="*/ 390 w 1764"/>
                <a:gd name="T7" fmla="*/ 138 h 1619"/>
                <a:gd name="T8" fmla="*/ 260 w 1764"/>
                <a:gd name="T9" fmla="*/ 236 h 1619"/>
                <a:gd name="T10" fmla="*/ 154 w 1764"/>
                <a:gd name="T11" fmla="*/ 354 h 1619"/>
                <a:gd name="T12" fmla="*/ 71 w 1764"/>
                <a:gd name="T13" fmla="*/ 493 h 1619"/>
                <a:gd name="T14" fmla="*/ 24 w 1764"/>
                <a:gd name="T15" fmla="*/ 647 h 1619"/>
                <a:gd name="T16" fmla="*/ 0 w 1764"/>
                <a:gd name="T17" fmla="*/ 807 h 1619"/>
                <a:gd name="T18" fmla="*/ 6 w 1764"/>
                <a:gd name="T19" fmla="*/ 894 h 1619"/>
                <a:gd name="T20" fmla="*/ 41 w 1764"/>
                <a:gd name="T21" fmla="*/ 1048 h 1619"/>
                <a:gd name="T22" fmla="*/ 112 w 1764"/>
                <a:gd name="T23" fmla="*/ 1198 h 1619"/>
                <a:gd name="T24" fmla="*/ 207 w 1764"/>
                <a:gd name="T25" fmla="*/ 1326 h 1619"/>
                <a:gd name="T26" fmla="*/ 325 w 1764"/>
                <a:gd name="T27" fmla="*/ 1434 h 1619"/>
                <a:gd name="T28" fmla="*/ 466 w 1764"/>
                <a:gd name="T29" fmla="*/ 1522 h 1619"/>
                <a:gd name="T30" fmla="*/ 626 w 1764"/>
                <a:gd name="T31" fmla="*/ 1583 h 1619"/>
                <a:gd name="T32" fmla="*/ 797 w 1764"/>
                <a:gd name="T33" fmla="*/ 1614 h 1619"/>
                <a:gd name="T34" fmla="*/ 885 w 1764"/>
                <a:gd name="T35" fmla="*/ 1619 h 1619"/>
                <a:gd name="T36" fmla="*/ 1062 w 1764"/>
                <a:gd name="T37" fmla="*/ 1604 h 1619"/>
                <a:gd name="T38" fmla="*/ 1227 w 1764"/>
                <a:gd name="T39" fmla="*/ 1558 h 1619"/>
                <a:gd name="T40" fmla="*/ 1375 w 1764"/>
                <a:gd name="T41" fmla="*/ 1480 h 1619"/>
                <a:gd name="T42" fmla="*/ 1511 w 1764"/>
                <a:gd name="T43" fmla="*/ 1383 h 1619"/>
                <a:gd name="T44" fmla="*/ 1617 w 1764"/>
                <a:gd name="T45" fmla="*/ 1264 h 1619"/>
                <a:gd name="T46" fmla="*/ 1699 w 1764"/>
                <a:gd name="T47" fmla="*/ 1126 h 1619"/>
                <a:gd name="T48" fmla="*/ 1747 w 1764"/>
                <a:gd name="T49" fmla="*/ 971 h 1619"/>
                <a:gd name="T50" fmla="*/ 1764 w 1764"/>
                <a:gd name="T51" fmla="*/ 807 h 1619"/>
                <a:gd name="T52" fmla="*/ 1764 w 1764"/>
                <a:gd name="T53" fmla="*/ 725 h 1619"/>
                <a:gd name="T54" fmla="*/ 1729 w 1764"/>
                <a:gd name="T55" fmla="*/ 570 h 1619"/>
                <a:gd name="T56" fmla="*/ 1658 w 1764"/>
                <a:gd name="T57" fmla="*/ 421 h 1619"/>
                <a:gd name="T58" fmla="*/ 1564 w 1764"/>
                <a:gd name="T59" fmla="*/ 293 h 1619"/>
                <a:gd name="T60" fmla="*/ 1446 w 1764"/>
                <a:gd name="T61" fmla="*/ 185 h 1619"/>
                <a:gd name="T62" fmla="*/ 1304 w 1764"/>
                <a:gd name="T63" fmla="*/ 97 h 1619"/>
                <a:gd name="T64" fmla="*/ 1145 w 1764"/>
                <a:gd name="T65" fmla="*/ 36 h 1619"/>
                <a:gd name="T66" fmla="*/ 974 w 1764"/>
                <a:gd name="T67" fmla="*/ 0 h 1619"/>
                <a:gd name="T68" fmla="*/ 885 w 1764"/>
                <a:gd name="T69" fmla="*/ 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4" h="1619">
                  <a:moveTo>
                    <a:pt x="885" y="0"/>
                  </a:moveTo>
                  <a:lnTo>
                    <a:pt x="885" y="0"/>
                  </a:lnTo>
                  <a:lnTo>
                    <a:pt x="797" y="0"/>
                  </a:lnTo>
                  <a:lnTo>
                    <a:pt x="708" y="15"/>
                  </a:lnTo>
                  <a:lnTo>
                    <a:pt x="626" y="36"/>
                  </a:lnTo>
                  <a:lnTo>
                    <a:pt x="543" y="61"/>
                  </a:lnTo>
                  <a:lnTo>
                    <a:pt x="466" y="97"/>
                  </a:lnTo>
                  <a:lnTo>
                    <a:pt x="390" y="138"/>
                  </a:lnTo>
                  <a:lnTo>
                    <a:pt x="325" y="185"/>
                  </a:lnTo>
                  <a:lnTo>
                    <a:pt x="260" y="236"/>
                  </a:lnTo>
                  <a:lnTo>
                    <a:pt x="207" y="293"/>
                  </a:lnTo>
                  <a:lnTo>
                    <a:pt x="154" y="354"/>
                  </a:lnTo>
                  <a:lnTo>
                    <a:pt x="112" y="421"/>
                  </a:lnTo>
                  <a:lnTo>
                    <a:pt x="71" y="493"/>
                  </a:lnTo>
                  <a:lnTo>
                    <a:pt x="41" y="570"/>
                  </a:lnTo>
                  <a:lnTo>
                    <a:pt x="24" y="647"/>
                  </a:lnTo>
                  <a:lnTo>
                    <a:pt x="6" y="725"/>
                  </a:lnTo>
                  <a:lnTo>
                    <a:pt x="0" y="807"/>
                  </a:lnTo>
                  <a:lnTo>
                    <a:pt x="0" y="807"/>
                  </a:lnTo>
                  <a:lnTo>
                    <a:pt x="6" y="894"/>
                  </a:lnTo>
                  <a:lnTo>
                    <a:pt x="24" y="971"/>
                  </a:lnTo>
                  <a:lnTo>
                    <a:pt x="41" y="1048"/>
                  </a:lnTo>
                  <a:lnTo>
                    <a:pt x="71" y="1126"/>
                  </a:lnTo>
                  <a:lnTo>
                    <a:pt x="112" y="1198"/>
                  </a:lnTo>
                  <a:lnTo>
                    <a:pt x="154" y="1264"/>
                  </a:lnTo>
                  <a:lnTo>
                    <a:pt x="207" y="1326"/>
                  </a:lnTo>
                  <a:lnTo>
                    <a:pt x="260" y="1383"/>
                  </a:lnTo>
                  <a:lnTo>
                    <a:pt x="325" y="1434"/>
                  </a:lnTo>
                  <a:lnTo>
                    <a:pt x="390" y="1480"/>
                  </a:lnTo>
                  <a:lnTo>
                    <a:pt x="466" y="1522"/>
                  </a:lnTo>
                  <a:lnTo>
                    <a:pt x="543" y="1558"/>
                  </a:lnTo>
                  <a:lnTo>
                    <a:pt x="626" y="1583"/>
                  </a:lnTo>
                  <a:lnTo>
                    <a:pt x="708" y="1604"/>
                  </a:lnTo>
                  <a:lnTo>
                    <a:pt x="797" y="1614"/>
                  </a:lnTo>
                  <a:lnTo>
                    <a:pt x="885" y="1619"/>
                  </a:lnTo>
                  <a:lnTo>
                    <a:pt x="885" y="1619"/>
                  </a:lnTo>
                  <a:lnTo>
                    <a:pt x="974" y="1614"/>
                  </a:lnTo>
                  <a:lnTo>
                    <a:pt x="1062" y="1604"/>
                  </a:lnTo>
                  <a:lnTo>
                    <a:pt x="1145" y="1583"/>
                  </a:lnTo>
                  <a:lnTo>
                    <a:pt x="1227" y="1558"/>
                  </a:lnTo>
                  <a:lnTo>
                    <a:pt x="1304" y="1522"/>
                  </a:lnTo>
                  <a:lnTo>
                    <a:pt x="1375" y="1480"/>
                  </a:lnTo>
                  <a:lnTo>
                    <a:pt x="1446" y="1434"/>
                  </a:lnTo>
                  <a:lnTo>
                    <a:pt x="1511" y="1383"/>
                  </a:lnTo>
                  <a:lnTo>
                    <a:pt x="1564" y="1326"/>
                  </a:lnTo>
                  <a:lnTo>
                    <a:pt x="1617" y="1264"/>
                  </a:lnTo>
                  <a:lnTo>
                    <a:pt x="1658" y="1198"/>
                  </a:lnTo>
                  <a:lnTo>
                    <a:pt x="1699" y="1126"/>
                  </a:lnTo>
                  <a:lnTo>
                    <a:pt x="1729" y="1048"/>
                  </a:lnTo>
                  <a:lnTo>
                    <a:pt x="1747" y="971"/>
                  </a:lnTo>
                  <a:lnTo>
                    <a:pt x="1764" y="894"/>
                  </a:lnTo>
                  <a:lnTo>
                    <a:pt x="1764" y="807"/>
                  </a:lnTo>
                  <a:lnTo>
                    <a:pt x="1764" y="807"/>
                  </a:lnTo>
                  <a:lnTo>
                    <a:pt x="1764" y="725"/>
                  </a:lnTo>
                  <a:lnTo>
                    <a:pt x="1747" y="647"/>
                  </a:lnTo>
                  <a:lnTo>
                    <a:pt x="1729" y="570"/>
                  </a:lnTo>
                  <a:lnTo>
                    <a:pt x="1699" y="493"/>
                  </a:lnTo>
                  <a:lnTo>
                    <a:pt x="1658" y="421"/>
                  </a:lnTo>
                  <a:lnTo>
                    <a:pt x="1617" y="354"/>
                  </a:lnTo>
                  <a:lnTo>
                    <a:pt x="1564" y="293"/>
                  </a:lnTo>
                  <a:lnTo>
                    <a:pt x="1511" y="236"/>
                  </a:lnTo>
                  <a:lnTo>
                    <a:pt x="1446" y="185"/>
                  </a:lnTo>
                  <a:lnTo>
                    <a:pt x="1375" y="138"/>
                  </a:lnTo>
                  <a:lnTo>
                    <a:pt x="1304" y="97"/>
                  </a:lnTo>
                  <a:lnTo>
                    <a:pt x="1227" y="61"/>
                  </a:lnTo>
                  <a:lnTo>
                    <a:pt x="1145" y="36"/>
                  </a:lnTo>
                  <a:lnTo>
                    <a:pt x="1062" y="15"/>
                  </a:lnTo>
                  <a:lnTo>
                    <a:pt x="974" y="0"/>
                  </a:lnTo>
                  <a:lnTo>
                    <a:pt x="885" y="0"/>
                  </a:lnTo>
                  <a:lnTo>
                    <a:pt x="885"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7"/>
            <p:cNvSpPr>
              <a:spLocks/>
            </p:cNvSpPr>
            <p:nvPr/>
          </p:nvSpPr>
          <p:spPr bwMode="auto">
            <a:xfrm>
              <a:off x="3445" y="2133"/>
              <a:ext cx="1776" cy="1630"/>
            </a:xfrm>
            <a:custGeom>
              <a:avLst/>
              <a:gdLst>
                <a:gd name="T0" fmla="*/ 885 w 1776"/>
                <a:gd name="T1" fmla="*/ 0 h 1630"/>
                <a:gd name="T2" fmla="*/ 708 w 1776"/>
                <a:gd name="T3" fmla="*/ 16 h 1630"/>
                <a:gd name="T4" fmla="*/ 543 w 1776"/>
                <a:gd name="T5" fmla="*/ 62 h 1630"/>
                <a:gd name="T6" fmla="*/ 395 w 1776"/>
                <a:gd name="T7" fmla="*/ 139 h 1630"/>
                <a:gd name="T8" fmla="*/ 260 w 1776"/>
                <a:gd name="T9" fmla="*/ 237 h 1630"/>
                <a:gd name="T10" fmla="*/ 154 w 1776"/>
                <a:gd name="T11" fmla="*/ 360 h 1630"/>
                <a:gd name="T12" fmla="*/ 71 w 1776"/>
                <a:gd name="T13" fmla="*/ 494 h 1630"/>
                <a:gd name="T14" fmla="*/ 18 w 1776"/>
                <a:gd name="T15" fmla="*/ 648 h 1630"/>
                <a:gd name="T16" fmla="*/ 0 w 1776"/>
                <a:gd name="T17" fmla="*/ 813 h 1630"/>
                <a:gd name="T18" fmla="*/ 6 w 1776"/>
                <a:gd name="T19" fmla="*/ 895 h 1630"/>
                <a:gd name="T20" fmla="*/ 41 w 1776"/>
                <a:gd name="T21" fmla="*/ 1054 h 1630"/>
                <a:gd name="T22" fmla="*/ 106 w 1776"/>
                <a:gd name="T23" fmla="*/ 1204 h 1630"/>
                <a:gd name="T24" fmla="*/ 207 w 1776"/>
                <a:gd name="T25" fmla="*/ 1332 h 1630"/>
                <a:gd name="T26" fmla="*/ 325 w 1776"/>
                <a:gd name="T27" fmla="*/ 1440 h 1630"/>
                <a:gd name="T28" fmla="*/ 466 w 1776"/>
                <a:gd name="T29" fmla="*/ 1528 h 1630"/>
                <a:gd name="T30" fmla="*/ 626 w 1776"/>
                <a:gd name="T31" fmla="*/ 1589 h 1630"/>
                <a:gd name="T32" fmla="*/ 797 w 1776"/>
                <a:gd name="T33" fmla="*/ 1625 h 1630"/>
                <a:gd name="T34" fmla="*/ 885 w 1776"/>
                <a:gd name="T35" fmla="*/ 1630 h 1630"/>
                <a:gd name="T36" fmla="*/ 1068 w 1776"/>
                <a:gd name="T37" fmla="*/ 1610 h 1630"/>
                <a:gd name="T38" fmla="*/ 1233 w 1776"/>
                <a:gd name="T39" fmla="*/ 1564 h 1630"/>
                <a:gd name="T40" fmla="*/ 1381 w 1776"/>
                <a:gd name="T41" fmla="*/ 1486 h 1630"/>
                <a:gd name="T42" fmla="*/ 1516 w 1776"/>
                <a:gd name="T43" fmla="*/ 1389 h 1630"/>
                <a:gd name="T44" fmla="*/ 1623 w 1776"/>
                <a:gd name="T45" fmla="*/ 1270 h 1630"/>
                <a:gd name="T46" fmla="*/ 1705 w 1776"/>
                <a:gd name="T47" fmla="*/ 1132 h 1630"/>
                <a:gd name="T48" fmla="*/ 1758 w 1776"/>
                <a:gd name="T49" fmla="*/ 977 h 1630"/>
                <a:gd name="T50" fmla="*/ 1776 w 1776"/>
                <a:gd name="T51" fmla="*/ 813 h 1630"/>
                <a:gd name="T52" fmla="*/ 1770 w 1776"/>
                <a:gd name="T53" fmla="*/ 731 h 1630"/>
                <a:gd name="T54" fmla="*/ 1735 w 1776"/>
                <a:gd name="T55" fmla="*/ 571 h 1630"/>
                <a:gd name="T56" fmla="*/ 1664 w 1776"/>
                <a:gd name="T57" fmla="*/ 427 h 1630"/>
                <a:gd name="T58" fmla="*/ 1570 w 1776"/>
                <a:gd name="T59" fmla="*/ 293 h 1630"/>
                <a:gd name="T60" fmla="*/ 1452 w 1776"/>
                <a:gd name="T61" fmla="*/ 185 h 1630"/>
                <a:gd name="T62" fmla="*/ 1310 w 1776"/>
                <a:gd name="T63" fmla="*/ 98 h 1630"/>
                <a:gd name="T64" fmla="*/ 1151 w 1776"/>
                <a:gd name="T65" fmla="*/ 36 h 1630"/>
                <a:gd name="T66" fmla="*/ 980 w 1776"/>
                <a:gd name="T67" fmla="*/ 0 h 1630"/>
                <a:gd name="T68" fmla="*/ 885 w 1776"/>
                <a:gd name="T69" fmla="*/ 0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76" h="1630">
                  <a:moveTo>
                    <a:pt x="885" y="0"/>
                  </a:moveTo>
                  <a:lnTo>
                    <a:pt x="885" y="0"/>
                  </a:lnTo>
                  <a:lnTo>
                    <a:pt x="797" y="0"/>
                  </a:lnTo>
                  <a:lnTo>
                    <a:pt x="708" y="16"/>
                  </a:lnTo>
                  <a:lnTo>
                    <a:pt x="626" y="36"/>
                  </a:lnTo>
                  <a:lnTo>
                    <a:pt x="543" y="62"/>
                  </a:lnTo>
                  <a:lnTo>
                    <a:pt x="466" y="98"/>
                  </a:lnTo>
                  <a:lnTo>
                    <a:pt x="395" y="139"/>
                  </a:lnTo>
                  <a:lnTo>
                    <a:pt x="325" y="185"/>
                  </a:lnTo>
                  <a:lnTo>
                    <a:pt x="260" y="237"/>
                  </a:lnTo>
                  <a:lnTo>
                    <a:pt x="207" y="293"/>
                  </a:lnTo>
                  <a:lnTo>
                    <a:pt x="154" y="360"/>
                  </a:lnTo>
                  <a:lnTo>
                    <a:pt x="106" y="427"/>
                  </a:lnTo>
                  <a:lnTo>
                    <a:pt x="71" y="494"/>
                  </a:lnTo>
                  <a:lnTo>
                    <a:pt x="41" y="571"/>
                  </a:lnTo>
                  <a:lnTo>
                    <a:pt x="18" y="648"/>
                  </a:lnTo>
                  <a:lnTo>
                    <a:pt x="6" y="731"/>
                  </a:lnTo>
                  <a:lnTo>
                    <a:pt x="0" y="813"/>
                  </a:lnTo>
                  <a:lnTo>
                    <a:pt x="0" y="813"/>
                  </a:lnTo>
                  <a:lnTo>
                    <a:pt x="6" y="895"/>
                  </a:lnTo>
                  <a:lnTo>
                    <a:pt x="18" y="977"/>
                  </a:lnTo>
                  <a:lnTo>
                    <a:pt x="41" y="1054"/>
                  </a:lnTo>
                  <a:lnTo>
                    <a:pt x="71" y="1132"/>
                  </a:lnTo>
                  <a:lnTo>
                    <a:pt x="106" y="1204"/>
                  </a:lnTo>
                  <a:lnTo>
                    <a:pt x="154" y="1270"/>
                  </a:lnTo>
                  <a:lnTo>
                    <a:pt x="207" y="1332"/>
                  </a:lnTo>
                  <a:lnTo>
                    <a:pt x="260" y="1389"/>
                  </a:lnTo>
                  <a:lnTo>
                    <a:pt x="325" y="1440"/>
                  </a:lnTo>
                  <a:lnTo>
                    <a:pt x="395" y="1486"/>
                  </a:lnTo>
                  <a:lnTo>
                    <a:pt x="466" y="1528"/>
                  </a:lnTo>
                  <a:lnTo>
                    <a:pt x="543" y="1564"/>
                  </a:lnTo>
                  <a:lnTo>
                    <a:pt x="626" y="1589"/>
                  </a:lnTo>
                  <a:lnTo>
                    <a:pt x="708" y="1610"/>
                  </a:lnTo>
                  <a:lnTo>
                    <a:pt x="797" y="1625"/>
                  </a:lnTo>
                  <a:lnTo>
                    <a:pt x="885" y="1630"/>
                  </a:lnTo>
                  <a:lnTo>
                    <a:pt x="885" y="1630"/>
                  </a:lnTo>
                  <a:lnTo>
                    <a:pt x="980" y="1625"/>
                  </a:lnTo>
                  <a:lnTo>
                    <a:pt x="1068" y="1610"/>
                  </a:lnTo>
                  <a:lnTo>
                    <a:pt x="1151" y="1589"/>
                  </a:lnTo>
                  <a:lnTo>
                    <a:pt x="1233" y="1564"/>
                  </a:lnTo>
                  <a:lnTo>
                    <a:pt x="1310" y="1528"/>
                  </a:lnTo>
                  <a:lnTo>
                    <a:pt x="1381" y="1486"/>
                  </a:lnTo>
                  <a:lnTo>
                    <a:pt x="1452" y="1440"/>
                  </a:lnTo>
                  <a:lnTo>
                    <a:pt x="1516" y="1389"/>
                  </a:lnTo>
                  <a:lnTo>
                    <a:pt x="1570" y="1332"/>
                  </a:lnTo>
                  <a:lnTo>
                    <a:pt x="1623" y="1270"/>
                  </a:lnTo>
                  <a:lnTo>
                    <a:pt x="1664" y="1204"/>
                  </a:lnTo>
                  <a:lnTo>
                    <a:pt x="1705" y="1132"/>
                  </a:lnTo>
                  <a:lnTo>
                    <a:pt x="1735" y="1054"/>
                  </a:lnTo>
                  <a:lnTo>
                    <a:pt x="1758" y="977"/>
                  </a:lnTo>
                  <a:lnTo>
                    <a:pt x="1770" y="895"/>
                  </a:lnTo>
                  <a:lnTo>
                    <a:pt x="1776" y="813"/>
                  </a:lnTo>
                  <a:lnTo>
                    <a:pt x="1776" y="813"/>
                  </a:lnTo>
                  <a:lnTo>
                    <a:pt x="1770" y="731"/>
                  </a:lnTo>
                  <a:lnTo>
                    <a:pt x="1758" y="648"/>
                  </a:lnTo>
                  <a:lnTo>
                    <a:pt x="1735" y="571"/>
                  </a:lnTo>
                  <a:lnTo>
                    <a:pt x="1705" y="494"/>
                  </a:lnTo>
                  <a:lnTo>
                    <a:pt x="1664" y="427"/>
                  </a:lnTo>
                  <a:lnTo>
                    <a:pt x="1623" y="360"/>
                  </a:lnTo>
                  <a:lnTo>
                    <a:pt x="1570" y="293"/>
                  </a:lnTo>
                  <a:lnTo>
                    <a:pt x="1516" y="237"/>
                  </a:lnTo>
                  <a:lnTo>
                    <a:pt x="1452" y="185"/>
                  </a:lnTo>
                  <a:lnTo>
                    <a:pt x="1381" y="139"/>
                  </a:lnTo>
                  <a:lnTo>
                    <a:pt x="1310" y="98"/>
                  </a:lnTo>
                  <a:lnTo>
                    <a:pt x="1233" y="62"/>
                  </a:lnTo>
                  <a:lnTo>
                    <a:pt x="1151" y="36"/>
                  </a:lnTo>
                  <a:lnTo>
                    <a:pt x="1068" y="16"/>
                  </a:lnTo>
                  <a:lnTo>
                    <a:pt x="980" y="0"/>
                  </a:lnTo>
                  <a:lnTo>
                    <a:pt x="885" y="0"/>
                  </a:lnTo>
                  <a:lnTo>
                    <a:pt x="885" y="0"/>
                  </a:lnTo>
                  <a:close/>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8"/>
            <p:cNvSpPr>
              <a:spLocks/>
            </p:cNvSpPr>
            <p:nvPr/>
          </p:nvSpPr>
          <p:spPr bwMode="auto">
            <a:xfrm>
              <a:off x="3445" y="2123"/>
              <a:ext cx="1782" cy="1640"/>
            </a:xfrm>
            <a:custGeom>
              <a:avLst/>
              <a:gdLst>
                <a:gd name="T0" fmla="*/ 891 w 1782"/>
                <a:gd name="T1" fmla="*/ 0 h 1640"/>
                <a:gd name="T2" fmla="*/ 714 w 1782"/>
                <a:gd name="T3" fmla="*/ 21 h 1640"/>
                <a:gd name="T4" fmla="*/ 543 w 1782"/>
                <a:gd name="T5" fmla="*/ 67 h 1640"/>
                <a:gd name="T6" fmla="*/ 395 w 1782"/>
                <a:gd name="T7" fmla="*/ 144 h 1640"/>
                <a:gd name="T8" fmla="*/ 260 w 1782"/>
                <a:gd name="T9" fmla="*/ 242 h 1640"/>
                <a:gd name="T10" fmla="*/ 154 w 1782"/>
                <a:gd name="T11" fmla="*/ 365 h 1640"/>
                <a:gd name="T12" fmla="*/ 71 w 1782"/>
                <a:gd name="T13" fmla="*/ 504 h 1640"/>
                <a:gd name="T14" fmla="*/ 18 w 1782"/>
                <a:gd name="T15" fmla="*/ 658 h 1640"/>
                <a:gd name="T16" fmla="*/ 0 w 1782"/>
                <a:gd name="T17" fmla="*/ 823 h 1640"/>
                <a:gd name="T18" fmla="*/ 6 w 1782"/>
                <a:gd name="T19" fmla="*/ 905 h 1640"/>
                <a:gd name="T20" fmla="*/ 41 w 1782"/>
                <a:gd name="T21" fmla="*/ 1064 h 1640"/>
                <a:gd name="T22" fmla="*/ 106 w 1782"/>
                <a:gd name="T23" fmla="*/ 1208 h 1640"/>
                <a:gd name="T24" fmla="*/ 207 w 1782"/>
                <a:gd name="T25" fmla="*/ 1342 h 1640"/>
                <a:gd name="T26" fmla="*/ 325 w 1782"/>
                <a:gd name="T27" fmla="*/ 1450 h 1640"/>
                <a:gd name="T28" fmla="*/ 466 w 1782"/>
                <a:gd name="T29" fmla="*/ 1543 h 1640"/>
                <a:gd name="T30" fmla="*/ 626 w 1782"/>
                <a:gd name="T31" fmla="*/ 1604 h 1640"/>
                <a:gd name="T32" fmla="*/ 803 w 1782"/>
                <a:gd name="T33" fmla="*/ 1635 h 1640"/>
                <a:gd name="T34" fmla="*/ 891 w 1782"/>
                <a:gd name="T35" fmla="*/ 1640 h 1640"/>
                <a:gd name="T36" fmla="*/ 1068 w 1782"/>
                <a:gd name="T37" fmla="*/ 1625 h 1640"/>
                <a:gd name="T38" fmla="*/ 1239 w 1782"/>
                <a:gd name="T39" fmla="*/ 1574 h 1640"/>
                <a:gd name="T40" fmla="*/ 1387 w 1782"/>
                <a:gd name="T41" fmla="*/ 1502 h 1640"/>
                <a:gd name="T42" fmla="*/ 1522 w 1782"/>
                <a:gd name="T43" fmla="*/ 1399 h 1640"/>
                <a:gd name="T44" fmla="*/ 1629 w 1782"/>
                <a:gd name="T45" fmla="*/ 1280 h 1640"/>
                <a:gd name="T46" fmla="*/ 1711 w 1782"/>
                <a:gd name="T47" fmla="*/ 1142 h 1640"/>
                <a:gd name="T48" fmla="*/ 1764 w 1782"/>
                <a:gd name="T49" fmla="*/ 987 h 1640"/>
                <a:gd name="T50" fmla="*/ 1782 w 1782"/>
                <a:gd name="T51" fmla="*/ 823 h 1640"/>
                <a:gd name="T52" fmla="*/ 1776 w 1782"/>
                <a:gd name="T53" fmla="*/ 735 h 1640"/>
                <a:gd name="T54" fmla="*/ 1741 w 1782"/>
                <a:gd name="T55" fmla="*/ 576 h 1640"/>
                <a:gd name="T56" fmla="*/ 1676 w 1782"/>
                <a:gd name="T57" fmla="*/ 432 h 1640"/>
                <a:gd name="T58" fmla="*/ 1575 w 1782"/>
                <a:gd name="T59" fmla="*/ 298 h 1640"/>
                <a:gd name="T60" fmla="*/ 1457 w 1782"/>
                <a:gd name="T61" fmla="*/ 190 h 1640"/>
                <a:gd name="T62" fmla="*/ 1316 w 1782"/>
                <a:gd name="T63" fmla="*/ 103 h 1640"/>
                <a:gd name="T64" fmla="*/ 1157 w 1782"/>
                <a:gd name="T65" fmla="*/ 41 h 1640"/>
                <a:gd name="T66" fmla="*/ 980 w 1782"/>
                <a:gd name="T67" fmla="*/ 5 h 1640"/>
                <a:gd name="T68" fmla="*/ 891 w 1782"/>
                <a:gd name="T69" fmla="*/ 0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2" h="1640">
                  <a:moveTo>
                    <a:pt x="891" y="0"/>
                  </a:moveTo>
                  <a:lnTo>
                    <a:pt x="891" y="0"/>
                  </a:lnTo>
                  <a:lnTo>
                    <a:pt x="803" y="5"/>
                  </a:lnTo>
                  <a:lnTo>
                    <a:pt x="714" y="21"/>
                  </a:lnTo>
                  <a:lnTo>
                    <a:pt x="626" y="41"/>
                  </a:lnTo>
                  <a:lnTo>
                    <a:pt x="543" y="67"/>
                  </a:lnTo>
                  <a:lnTo>
                    <a:pt x="466" y="103"/>
                  </a:lnTo>
                  <a:lnTo>
                    <a:pt x="395" y="144"/>
                  </a:lnTo>
                  <a:lnTo>
                    <a:pt x="325" y="190"/>
                  </a:lnTo>
                  <a:lnTo>
                    <a:pt x="260" y="242"/>
                  </a:lnTo>
                  <a:lnTo>
                    <a:pt x="207" y="298"/>
                  </a:lnTo>
                  <a:lnTo>
                    <a:pt x="154" y="365"/>
                  </a:lnTo>
                  <a:lnTo>
                    <a:pt x="106" y="432"/>
                  </a:lnTo>
                  <a:lnTo>
                    <a:pt x="71" y="504"/>
                  </a:lnTo>
                  <a:lnTo>
                    <a:pt x="41" y="576"/>
                  </a:lnTo>
                  <a:lnTo>
                    <a:pt x="18" y="658"/>
                  </a:lnTo>
                  <a:lnTo>
                    <a:pt x="6" y="735"/>
                  </a:lnTo>
                  <a:lnTo>
                    <a:pt x="0" y="823"/>
                  </a:lnTo>
                  <a:lnTo>
                    <a:pt x="0" y="823"/>
                  </a:lnTo>
                  <a:lnTo>
                    <a:pt x="6" y="905"/>
                  </a:lnTo>
                  <a:lnTo>
                    <a:pt x="18" y="987"/>
                  </a:lnTo>
                  <a:lnTo>
                    <a:pt x="41" y="1064"/>
                  </a:lnTo>
                  <a:lnTo>
                    <a:pt x="71" y="1142"/>
                  </a:lnTo>
                  <a:lnTo>
                    <a:pt x="106" y="1208"/>
                  </a:lnTo>
                  <a:lnTo>
                    <a:pt x="154" y="1280"/>
                  </a:lnTo>
                  <a:lnTo>
                    <a:pt x="207" y="1342"/>
                  </a:lnTo>
                  <a:lnTo>
                    <a:pt x="260" y="1399"/>
                  </a:lnTo>
                  <a:lnTo>
                    <a:pt x="325" y="1450"/>
                  </a:lnTo>
                  <a:lnTo>
                    <a:pt x="395" y="1502"/>
                  </a:lnTo>
                  <a:lnTo>
                    <a:pt x="466" y="1543"/>
                  </a:lnTo>
                  <a:lnTo>
                    <a:pt x="543" y="1574"/>
                  </a:lnTo>
                  <a:lnTo>
                    <a:pt x="626" y="1604"/>
                  </a:lnTo>
                  <a:lnTo>
                    <a:pt x="714" y="1625"/>
                  </a:lnTo>
                  <a:lnTo>
                    <a:pt x="803" y="1635"/>
                  </a:lnTo>
                  <a:lnTo>
                    <a:pt x="891" y="1640"/>
                  </a:lnTo>
                  <a:lnTo>
                    <a:pt x="891" y="1640"/>
                  </a:lnTo>
                  <a:lnTo>
                    <a:pt x="980" y="1635"/>
                  </a:lnTo>
                  <a:lnTo>
                    <a:pt x="1068" y="1625"/>
                  </a:lnTo>
                  <a:lnTo>
                    <a:pt x="1157" y="1604"/>
                  </a:lnTo>
                  <a:lnTo>
                    <a:pt x="1239" y="1574"/>
                  </a:lnTo>
                  <a:lnTo>
                    <a:pt x="1316" y="1543"/>
                  </a:lnTo>
                  <a:lnTo>
                    <a:pt x="1387" y="1502"/>
                  </a:lnTo>
                  <a:lnTo>
                    <a:pt x="1457" y="1450"/>
                  </a:lnTo>
                  <a:lnTo>
                    <a:pt x="1522" y="1399"/>
                  </a:lnTo>
                  <a:lnTo>
                    <a:pt x="1575" y="1342"/>
                  </a:lnTo>
                  <a:lnTo>
                    <a:pt x="1629" y="1280"/>
                  </a:lnTo>
                  <a:lnTo>
                    <a:pt x="1676" y="1208"/>
                  </a:lnTo>
                  <a:lnTo>
                    <a:pt x="1711" y="1142"/>
                  </a:lnTo>
                  <a:lnTo>
                    <a:pt x="1741" y="1064"/>
                  </a:lnTo>
                  <a:lnTo>
                    <a:pt x="1764" y="987"/>
                  </a:lnTo>
                  <a:lnTo>
                    <a:pt x="1776" y="905"/>
                  </a:lnTo>
                  <a:lnTo>
                    <a:pt x="1782" y="823"/>
                  </a:lnTo>
                  <a:lnTo>
                    <a:pt x="1782" y="823"/>
                  </a:lnTo>
                  <a:lnTo>
                    <a:pt x="1776" y="735"/>
                  </a:lnTo>
                  <a:lnTo>
                    <a:pt x="1764" y="658"/>
                  </a:lnTo>
                  <a:lnTo>
                    <a:pt x="1741" y="576"/>
                  </a:lnTo>
                  <a:lnTo>
                    <a:pt x="1711" y="504"/>
                  </a:lnTo>
                  <a:lnTo>
                    <a:pt x="1676" y="432"/>
                  </a:lnTo>
                  <a:lnTo>
                    <a:pt x="1629" y="365"/>
                  </a:lnTo>
                  <a:lnTo>
                    <a:pt x="1575" y="298"/>
                  </a:lnTo>
                  <a:lnTo>
                    <a:pt x="1522" y="242"/>
                  </a:lnTo>
                  <a:lnTo>
                    <a:pt x="1457" y="190"/>
                  </a:lnTo>
                  <a:lnTo>
                    <a:pt x="1387" y="144"/>
                  </a:lnTo>
                  <a:lnTo>
                    <a:pt x="1316" y="103"/>
                  </a:lnTo>
                  <a:lnTo>
                    <a:pt x="1239" y="67"/>
                  </a:lnTo>
                  <a:lnTo>
                    <a:pt x="1157" y="41"/>
                  </a:lnTo>
                  <a:lnTo>
                    <a:pt x="1068" y="21"/>
                  </a:lnTo>
                  <a:lnTo>
                    <a:pt x="980" y="5"/>
                  </a:lnTo>
                  <a:lnTo>
                    <a:pt x="891" y="0"/>
                  </a:lnTo>
                  <a:lnTo>
                    <a:pt x="891" y="0"/>
                  </a:ln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9"/>
            <p:cNvSpPr>
              <a:spLocks/>
            </p:cNvSpPr>
            <p:nvPr/>
          </p:nvSpPr>
          <p:spPr bwMode="auto">
            <a:xfrm>
              <a:off x="3445" y="2118"/>
              <a:ext cx="1788" cy="1645"/>
            </a:xfrm>
            <a:custGeom>
              <a:avLst/>
              <a:gdLst>
                <a:gd name="T0" fmla="*/ 891 w 1788"/>
                <a:gd name="T1" fmla="*/ 0 h 1645"/>
                <a:gd name="T2" fmla="*/ 714 w 1788"/>
                <a:gd name="T3" fmla="*/ 15 h 1645"/>
                <a:gd name="T4" fmla="*/ 549 w 1788"/>
                <a:gd name="T5" fmla="*/ 67 h 1645"/>
                <a:gd name="T6" fmla="*/ 395 w 1788"/>
                <a:gd name="T7" fmla="*/ 144 h 1645"/>
                <a:gd name="T8" fmla="*/ 260 w 1788"/>
                <a:gd name="T9" fmla="*/ 242 h 1645"/>
                <a:gd name="T10" fmla="*/ 154 w 1788"/>
                <a:gd name="T11" fmla="*/ 365 h 1645"/>
                <a:gd name="T12" fmla="*/ 71 w 1788"/>
                <a:gd name="T13" fmla="*/ 504 h 1645"/>
                <a:gd name="T14" fmla="*/ 18 w 1788"/>
                <a:gd name="T15" fmla="*/ 658 h 1645"/>
                <a:gd name="T16" fmla="*/ 0 w 1788"/>
                <a:gd name="T17" fmla="*/ 823 h 1645"/>
                <a:gd name="T18" fmla="*/ 6 w 1788"/>
                <a:gd name="T19" fmla="*/ 910 h 1645"/>
                <a:gd name="T20" fmla="*/ 41 w 1788"/>
                <a:gd name="T21" fmla="*/ 1069 h 1645"/>
                <a:gd name="T22" fmla="*/ 106 w 1788"/>
                <a:gd name="T23" fmla="*/ 1213 h 1645"/>
                <a:gd name="T24" fmla="*/ 207 w 1788"/>
                <a:gd name="T25" fmla="*/ 1347 h 1645"/>
                <a:gd name="T26" fmla="*/ 325 w 1788"/>
                <a:gd name="T27" fmla="*/ 1460 h 1645"/>
                <a:gd name="T28" fmla="*/ 466 w 1788"/>
                <a:gd name="T29" fmla="*/ 1548 h 1645"/>
                <a:gd name="T30" fmla="*/ 626 w 1788"/>
                <a:gd name="T31" fmla="*/ 1609 h 1645"/>
                <a:gd name="T32" fmla="*/ 803 w 1788"/>
                <a:gd name="T33" fmla="*/ 1640 h 1645"/>
                <a:gd name="T34" fmla="*/ 891 w 1788"/>
                <a:gd name="T35" fmla="*/ 1645 h 1645"/>
                <a:gd name="T36" fmla="*/ 1074 w 1788"/>
                <a:gd name="T37" fmla="*/ 1630 h 1645"/>
                <a:gd name="T38" fmla="*/ 1239 w 1788"/>
                <a:gd name="T39" fmla="*/ 1584 h 1645"/>
                <a:gd name="T40" fmla="*/ 1393 w 1788"/>
                <a:gd name="T41" fmla="*/ 1507 h 1645"/>
                <a:gd name="T42" fmla="*/ 1528 w 1788"/>
                <a:gd name="T43" fmla="*/ 1404 h 1645"/>
                <a:gd name="T44" fmla="*/ 1634 w 1788"/>
                <a:gd name="T45" fmla="*/ 1285 h 1645"/>
                <a:gd name="T46" fmla="*/ 1717 w 1788"/>
                <a:gd name="T47" fmla="*/ 1141 h 1645"/>
                <a:gd name="T48" fmla="*/ 1770 w 1788"/>
                <a:gd name="T49" fmla="*/ 987 h 1645"/>
                <a:gd name="T50" fmla="*/ 1788 w 1788"/>
                <a:gd name="T51" fmla="*/ 823 h 1645"/>
                <a:gd name="T52" fmla="*/ 1782 w 1788"/>
                <a:gd name="T53" fmla="*/ 740 h 1645"/>
                <a:gd name="T54" fmla="*/ 1747 w 1788"/>
                <a:gd name="T55" fmla="*/ 581 h 1645"/>
                <a:gd name="T56" fmla="*/ 1682 w 1788"/>
                <a:gd name="T57" fmla="*/ 432 h 1645"/>
                <a:gd name="T58" fmla="*/ 1581 w 1788"/>
                <a:gd name="T59" fmla="*/ 303 h 1645"/>
                <a:gd name="T60" fmla="*/ 1463 w 1788"/>
                <a:gd name="T61" fmla="*/ 190 h 1645"/>
                <a:gd name="T62" fmla="*/ 1322 w 1788"/>
                <a:gd name="T63" fmla="*/ 103 h 1645"/>
                <a:gd name="T64" fmla="*/ 1157 w 1788"/>
                <a:gd name="T65" fmla="*/ 36 h 1645"/>
                <a:gd name="T66" fmla="*/ 985 w 1788"/>
                <a:gd name="T67" fmla="*/ 5 h 1645"/>
                <a:gd name="T68" fmla="*/ 891 w 1788"/>
                <a:gd name="T69" fmla="*/ 0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8" h="1645">
                  <a:moveTo>
                    <a:pt x="891" y="0"/>
                  </a:moveTo>
                  <a:lnTo>
                    <a:pt x="891" y="0"/>
                  </a:lnTo>
                  <a:lnTo>
                    <a:pt x="803" y="5"/>
                  </a:lnTo>
                  <a:lnTo>
                    <a:pt x="714" y="15"/>
                  </a:lnTo>
                  <a:lnTo>
                    <a:pt x="626" y="36"/>
                  </a:lnTo>
                  <a:lnTo>
                    <a:pt x="549" y="67"/>
                  </a:lnTo>
                  <a:lnTo>
                    <a:pt x="466" y="103"/>
                  </a:lnTo>
                  <a:lnTo>
                    <a:pt x="395" y="144"/>
                  </a:lnTo>
                  <a:lnTo>
                    <a:pt x="325" y="190"/>
                  </a:lnTo>
                  <a:lnTo>
                    <a:pt x="260" y="242"/>
                  </a:lnTo>
                  <a:lnTo>
                    <a:pt x="207" y="303"/>
                  </a:lnTo>
                  <a:lnTo>
                    <a:pt x="154" y="365"/>
                  </a:lnTo>
                  <a:lnTo>
                    <a:pt x="106" y="432"/>
                  </a:lnTo>
                  <a:lnTo>
                    <a:pt x="71" y="504"/>
                  </a:lnTo>
                  <a:lnTo>
                    <a:pt x="41" y="581"/>
                  </a:lnTo>
                  <a:lnTo>
                    <a:pt x="18" y="658"/>
                  </a:lnTo>
                  <a:lnTo>
                    <a:pt x="6" y="740"/>
                  </a:lnTo>
                  <a:lnTo>
                    <a:pt x="0" y="823"/>
                  </a:lnTo>
                  <a:lnTo>
                    <a:pt x="0" y="823"/>
                  </a:lnTo>
                  <a:lnTo>
                    <a:pt x="6" y="910"/>
                  </a:lnTo>
                  <a:lnTo>
                    <a:pt x="18" y="987"/>
                  </a:lnTo>
                  <a:lnTo>
                    <a:pt x="41" y="1069"/>
                  </a:lnTo>
                  <a:lnTo>
                    <a:pt x="71" y="1141"/>
                  </a:lnTo>
                  <a:lnTo>
                    <a:pt x="106" y="1213"/>
                  </a:lnTo>
                  <a:lnTo>
                    <a:pt x="154" y="1285"/>
                  </a:lnTo>
                  <a:lnTo>
                    <a:pt x="207" y="1347"/>
                  </a:lnTo>
                  <a:lnTo>
                    <a:pt x="260" y="1404"/>
                  </a:lnTo>
                  <a:lnTo>
                    <a:pt x="325" y="1460"/>
                  </a:lnTo>
                  <a:lnTo>
                    <a:pt x="395" y="1507"/>
                  </a:lnTo>
                  <a:lnTo>
                    <a:pt x="466" y="1548"/>
                  </a:lnTo>
                  <a:lnTo>
                    <a:pt x="549" y="1584"/>
                  </a:lnTo>
                  <a:lnTo>
                    <a:pt x="626" y="1609"/>
                  </a:lnTo>
                  <a:lnTo>
                    <a:pt x="714" y="1630"/>
                  </a:lnTo>
                  <a:lnTo>
                    <a:pt x="803" y="1640"/>
                  </a:lnTo>
                  <a:lnTo>
                    <a:pt x="891" y="1645"/>
                  </a:lnTo>
                  <a:lnTo>
                    <a:pt x="891" y="1645"/>
                  </a:lnTo>
                  <a:lnTo>
                    <a:pt x="985" y="1640"/>
                  </a:lnTo>
                  <a:lnTo>
                    <a:pt x="1074" y="1630"/>
                  </a:lnTo>
                  <a:lnTo>
                    <a:pt x="1157" y="1609"/>
                  </a:lnTo>
                  <a:lnTo>
                    <a:pt x="1239" y="1584"/>
                  </a:lnTo>
                  <a:lnTo>
                    <a:pt x="1322" y="1548"/>
                  </a:lnTo>
                  <a:lnTo>
                    <a:pt x="1393" y="1507"/>
                  </a:lnTo>
                  <a:lnTo>
                    <a:pt x="1463" y="1460"/>
                  </a:lnTo>
                  <a:lnTo>
                    <a:pt x="1528" y="1404"/>
                  </a:lnTo>
                  <a:lnTo>
                    <a:pt x="1581" y="1347"/>
                  </a:lnTo>
                  <a:lnTo>
                    <a:pt x="1634" y="1285"/>
                  </a:lnTo>
                  <a:lnTo>
                    <a:pt x="1682" y="1213"/>
                  </a:lnTo>
                  <a:lnTo>
                    <a:pt x="1717" y="1141"/>
                  </a:lnTo>
                  <a:lnTo>
                    <a:pt x="1747" y="1069"/>
                  </a:lnTo>
                  <a:lnTo>
                    <a:pt x="1770" y="987"/>
                  </a:lnTo>
                  <a:lnTo>
                    <a:pt x="1782" y="910"/>
                  </a:lnTo>
                  <a:lnTo>
                    <a:pt x="1788" y="823"/>
                  </a:lnTo>
                  <a:lnTo>
                    <a:pt x="1788" y="823"/>
                  </a:lnTo>
                  <a:lnTo>
                    <a:pt x="1782" y="740"/>
                  </a:lnTo>
                  <a:lnTo>
                    <a:pt x="1770" y="658"/>
                  </a:lnTo>
                  <a:lnTo>
                    <a:pt x="1747" y="581"/>
                  </a:lnTo>
                  <a:lnTo>
                    <a:pt x="1717" y="504"/>
                  </a:lnTo>
                  <a:lnTo>
                    <a:pt x="1682" y="432"/>
                  </a:lnTo>
                  <a:lnTo>
                    <a:pt x="1634" y="365"/>
                  </a:lnTo>
                  <a:lnTo>
                    <a:pt x="1581" y="303"/>
                  </a:lnTo>
                  <a:lnTo>
                    <a:pt x="1528" y="242"/>
                  </a:lnTo>
                  <a:lnTo>
                    <a:pt x="1463" y="190"/>
                  </a:lnTo>
                  <a:lnTo>
                    <a:pt x="1393" y="144"/>
                  </a:lnTo>
                  <a:lnTo>
                    <a:pt x="1322" y="103"/>
                  </a:lnTo>
                  <a:lnTo>
                    <a:pt x="1239" y="67"/>
                  </a:lnTo>
                  <a:lnTo>
                    <a:pt x="1157" y="36"/>
                  </a:lnTo>
                  <a:lnTo>
                    <a:pt x="1074" y="15"/>
                  </a:lnTo>
                  <a:lnTo>
                    <a:pt x="985" y="5"/>
                  </a:lnTo>
                  <a:lnTo>
                    <a:pt x="891" y="0"/>
                  </a:lnTo>
                  <a:lnTo>
                    <a:pt x="891"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20"/>
            <p:cNvSpPr>
              <a:spLocks/>
            </p:cNvSpPr>
            <p:nvPr/>
          </p:nvSpPr>
          <p:spPr bwMode="auto">
            <a:xfrm>
              <a:off x="3445" y="2113"/>
              <a:ext cx="1794" cy="1655"/>
            </a:xfrm>
            <a:custGeom>
              <a:avLst/>
              <a:gdLst>
                <a:gd name="T0" fmla="*/ 897 w 1794"/>
                <a:gd name="T1" fmla="*/ 0 h 1655"/>
                <a:gd name="T2" fmla="*/ 714 w 1794"/>
                <a:gd name="T3" fmla="*/ 15 h 1655"/>
                <a:gd name="T4" fmla="*/ 549 w 1794"/>
                <a:gd name="T5" fmla="*/ 67 h 1655"/>
                <a:gd name="T6" fmla="*/ 395 w 1794"/>
                <a:gd name="T7" fmla="*/ 144 h 1655"/>
                <a:gd name="T8" fmla="*/ 260 w 1794"/>
                <a:gd name="T9" fmla="*/ 241 h 1655"/>
                <a:gd name="T10" fmla="*/ 154 w 1794"/>
                <a:gd name="T11" fmla="*/ 365 h 1655"/>
                <a:gd name="T12" fmla="*/ 71 w 1794"/>
                <a:gd name="T13" fmla="*/ 504 h 1655"/>
                <a:gd name="T14" fmla="*/ 18 w 1794"/>
                <a:gd name="T15" fmla="*/ 658 h 1655"/>
                <a:gd name="T16" fmla="*/ 0 w 1794"/>
                <a:gd name="T17" fmla="*/ 828 h 1655"/>
                <a:gd name="T18" fmla="*/ 0 w 1794"/>
                <a:gd name="T19" fmla="*/ 910 h 1655"/>
                <a:gd name="T20" fmla="*/ 41 w 1794"/>
                <a:gd name="T21" fmla="*/ 1069 h 1655"/>
                <a:gd name="T22" fmla="*/ 106 w 1794"/>
                <a:gd name="T23" fmla="*/ 1218 h 1655"/>
                <a:gd name="T24" fmla="*/ 207 w 1794"/>
                <a:gd name="T25" fmla="*/ 1352 h 1655"/>
                <a:gd name="T26" fmla="*/ 325 w 1794"/>
                <a:gd name="T27" fmla="*/ 1465 h 1655"/>
                <a:gd name="T28" fmla="*/ 466 w 1794"/>
                <a:gd name="T29" fmla="*/ 1553 h 1655"/>
                <a:gd name="T30" fmla="*/ 631 w 1794"/>
                <a:gd name="T31" fmla="*/ 1614 h 1655"/>
                <a:gd name="T32" fmla="*/ 803 w 1794"/>
                <a:gd name="T33" fmla="*/ 1650 h 1655"/>
                <a:gd name="T34" fmla="*/ 897 w 1794"/>
                <a:gd name="T35" fmla="*/ 1655 h 1655"/>
                <a:gd name="T36" fmla="*/ 1080 w 1794"/>
                <a:gd name="T37" fmla="*/ 1635 h 1655"/>
                <a:gd name="T38" fmla="*/ 1245 w 1794"/>
                <a:gd name="T39" fmla="*/ 1589 h 1655"/>
                <a:gd name="T40" fmla="*/ 1398 w 1794"/>
                <a:gd name="T41" fmla="*/ 1512 h 1655"/>
                <a:gd name="T42" fmla="*/ 1534 w 1794"/>
                <a:gd name="T43" fmla="*/ 1409 h 1655"/>
                <a:gd name="T44" fmla="*/ 1640 w 1794"/>
                <a:gd name="T45" fmla="*/ 1290 h 1655"/>
                <a:gd name="T46" fmla="*/ 1723 w 1794"/>
                <a:gd name="T47" fmla="*/ 1146 h 1655"/>
                <a:gd name="T48" fmla="*/ 1776 w 1794"/>
                <a:gd name="T49" fmla="*/ 992 h 1655"/>
                <a:gd name="T50" fmla="*/ 1794 w 1794"/>
                <a:gd name="T51" fmla="*/ 828 h 1655"/>
                <a:gd name="T52" fmla="*/ 1788 w 1794"/>
                <a:gd name="T53" fmla="*/ 740 h 1655"/>
                <a:gd name="T54" fmla="*/ 1752 w 1794"/>
                <a:gd name="T55" fmla="*/ 581 h 1655"/>
                <a:gd name="T56" fmla="*/ 1688 w 1794"/>
                <a:gd name="T57" fmla="*/ 432 h 1655"/>
                <a:gd name="T58" fmla="*/ 1587 w 1794"/>
                <a:gd name="T59" fmla="*/ 303 h 1655"/>
                <a:gd name="T60" fmla="*/ 1469 w 1794"/>
                <a:gd name="T61" fmla="*/ 190 h 1655"/>
                <a:gd name="T62" fmla="*/ 1322 w 1794"/>
                <a:gd name="T63" fmla="*/ 98 h 1655"/>
                <a:gd name="T64" fmla="*/ 1162 w 1794"/>
                <a:gd name="T65" fmla="*/ 36 h 1655"/>
                <a:gd name="T66" fmla="*/ 985 w 1794"/>
                <a:gd name="T67" fmla="*/ 5 h 1655"/>
                <a:gd name="T68" fmla="*/ 897 w 1794"/>
                <a:gd name="T69" fmla="*/ 0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94" h="1655">
                  <a:moveTo>
                    <a:pt x="897" y="0"/>
                  </a:moveTo>
                  <a:lnTo>
                    <a:pt x="897" y="0"/>
                  </a:lnTo>
                  <a:lnTo>
                    <a:pt x="803" y="5"/>
                  </a:lnTo>
                  <a:lnTo>
                    <a:pt x="714" y="15"/>
                  </a:lnTo>
                  <a:lnTo>
                    <a:pt x="631" y="36"/>
                  </a:lnTo>
                  <a:lnTo>
                    <a:pt x="549" y="67"/>
                  </a:lnTo>
                  <a:lnTo>
                    <a:pt x="466" y="98"/>
                  </a:lnTo>
                  <a:lnTo>
                    <a:pt x="395" y="144"/>
                  </a:lnTo>
                  <a:lnTo>
                    <a:pt x="325" y="190"/>
                  </a:lnTo>
                  <a:lnTo>
                    <a:pt x="260" y="241"/>
                  </a:lnTo>
                  <a:lnTo>
                    <a:pt x="207" y="303"/>
                  </a:lnTo>
                  <a:lnTo>
                    <a:pt x="154" y="365"/>
                  </a:lnTo>
                  <a:lnTo>
                    <a:pt x="106" y="432"/>
                  </a:lnTo>
                  <a:lnTo>
                    <a:pt x="71" y="504"/>
                  </a:lnTo>
                  <a:lnTo>
                    <a:pt x="41" y="581"/>
                  </a:lnTo>
                  <a:lnTo>
                    <a:pt x="18" y="658"/>
                  </a:lnTo>
                  <a:lnTo>
                    <a:pt x="0" y="740"/>
                  </a:lnTo>
                  <a:lnTo>
                    <a:pt x="0" y="828"/>
                  </a:lnTo>
                  <a:lnTo>
                    <a:pt x="0" y="828"/>
                  </a:lnTo>
                  <a:lnTo>
                    <a:pt x="0" y="910"/>
                  </a:lnTo>
                  <a:lnTo>
                    <a:pt x="18" y="992"/>
                  </a:lnTo>
                  <a:lnTo>
                    <a:pt x="41" y="1069"/>
                  </a:lnTo>
                  <a:lnTo>
                    <a:pt x="71" y="1146"/>
                  </a:lnTo>
                  <a:lnTo>
                    <a:pt x="106" y="1218"/>
                  </a:lnTo>
                  <a:lnTo>
                    <a:pt x="154" y="1290"/>
                  </a:lnTo>
                  <a:lnTo>
                    <a:pt x="207" y="1352"/>
                  </a:lnTo>
                  <a:lnTo>
                    <a:pt x="260" y="1409"/>
                  </a:lnTo>
                  <a:lnTo>
                    <a:pt x="325" y="1465"/>
                  </a:lnTo>
                  <a:lnTo>
                    <a:pt x="395" y="1512"/>
                  </a:lnTo>
                  <a:lnTo>
                    <a:pt x="466" y="1553"/>
                  </a:lnTo>
                  <a:lnTo>
                    <a:pt x="549" y="1589"/>
                  </a:lnTo>
                  <a:lnTo>
                    <a:pt x="631" y="1614"/>
                  </a:lnTo>
                  <a:lnTo>
                    <a:pt x="714" y="1635"/>
                  </a:lnTo>
                  <a:lnTo>
                    <a:pt x="803" y="1650"/>
                  </a:lnTo>
                  <a:lnTo>
                    <a:pt x="897" y="1655"/>
                  </a:lnTo>
                  <a:lnTo>
                    <a:pt x="897" y="1655"/>
                  </a:lnTo>
                  <a:lnTo>
                    <a:pt x="985" y="1650"/>
                  </a:lnTo>
                  <a:lnTo>
                    <a:pt x="1080" y="1635"/>
                  </a:lnTo>
                  <a:lnTo>
                    <a:pt x="1162" y="1614"/>
                  </a:lnTo>
                  <a:lnTo>
                    <a:pt x="1245" y="1589"/>
                  </a:lnTo>
                  <a:lnTo>
                    <a:pt x="1322" y="1553"/>
                  </a:lnTo>
                  <a:lnTo>
                    <a:pt x="1398" y="1512"/>
                  </a:lnTo>
                  <a:lnTo>
                    <a:pt x="1469" y="1465"/>
                  </a:lnTo>
                  <a:lnTo>
                    <a:pt x="1534" y="1409"/>
                  </a:lnTo>
                  <a:lnTo>
                    <a:pt x="1587" y="1352"/>
                  </a:lnTo>
                  <a:lnTo>
                    <a:pt x="1640" y="1290"/>
                  </a:lnTo>
                  <a:lnTo>
                    <a:pt x="1688" y="1218"/>
                  </a:lnTo>
                  <a:lnTo>
                    <a:pt x="1723" y="1146"/>
                  </a:lnTo>
                  <a:lnTo>
                    <a:pt x="1752" y="1069"/>
                  </a:lnTo>
                  <a:lnTo>
                    <a:pt x="1776" y="992"/>
                  </a:lnTo>
                  <a:lnTo>
                    <a:pt x="1788" y="910"/>
                  </a:lnTo>
                  <a:lnTo>
                    <a:pt x="1794" y="828"/>
                  </a:lnTo>
                  <a:lnTo>
                    <a:pt x="1794" y="828"/>
                  </a:lnTo>
                  <a:lnTo>
                    <a:pt x="1788" y="740"/>
                  </a:lnTo>
                  <a:lnTo>
                    <a:pt x="1776" y="658"/>
                  </a:lnTo>
                  <a:lnTo>
                    <a:pt x="1752" y="581"/>
                  </a:lnTo>
                  <a:lnTo>
                    <a:pt x="1723" y="504"/>
                  </a:lnTo>
                  <a:lnTo>
                    <a:pt x="1688" y="432"/>
                  </a:lnTo>
                  <a:lnTo>
                    <a:pt x="1640" y="365"/>
                  </a:lnTo>
                  <a:lnTo>
                    <a:pt x="1587" y="303"/>
                  </a:lnTo>
                  <a:lnTo>
                    <a:pt x="1534" y="241"/>
                  </a:lnTo>
                  <a:lnTo>
                    <a:pt x="1469" y="190"/>
                  </a:lnTo>
                  <a:lnTo>
                    <a:pt x="1398" y="144"/>
                  </a:lnTo>
                  <a:lnTo>
                    <a:pt x="1322" y="98"/>
                  </a:lnTo>
                  <a:lnTo>
                    <a:pt x="1245" y="67"/>
                  </a:lnTo>
                  <a:lnTo>
                    <a:pt x="1162" y="36"/>
                  </a:lnTo>
                  <a:lnTo>
                    <a:pt x="1080" y="15"/>
                  </a:lnTo>
                  <a:lnTo>
                    <a:pt x="985" y="5"/>
                  </a:lnTo>
                  <a:lnTo>
                    <a:pt x="897" y="0"/>
                  </a:lnTo>
                  <a:lnTo>
                    <a:pt x="897" y="0"/>
                  </a:lnTo>
                  <a:close/>
                </a:path>
              </a:pathLst>
            </a:custGeom>
            <a:solidFill>
              <a:srgbClr val="FFB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21"/>
            <p:cNvSpPr>
              <a:spLocks/>
            </p:cNvSpPr>
            <p:nvPr/>
          </p:nvSpPr>
          <p:spPr bwMode="auto">
            <a:xfrm>
              <a:off x="3445" y="2108"/>
              <a:ext cx="1800" cy="1660"/>
            </a:xfrm>
            <a:custGeom>
              <a:avLst/>
              <a:gdLst>
                <a:gd name="T0" fmla="*/ 897 w 1800"/>
                <a:gd name="T1" fmla="*/ 0 h 1660"/>
                <a:gd name="T2" fmla="*/ 720 w 1800"/>
                <a:gd name="T3" fmla="*/ 15 h 1660"/>
                <a:gd name="T4" fmla="*/ 549 w 1800"/>
                <a:gd name="T5" fmla="*/ 67 h 1660"/>
                <a:gd name="T6" fmla="*/ 395 w 1800"/>
                <a:gd name="T7" fmla="*/ 144 h 1660"/>
                <a:gd name="T8" fmla="*/ 260 w 1800"/>
                <a:gd name="T9" fmla="*/ 241 h 1660"/>
                <a:gd name="T10" fmla="*/ 154 w 1800"/>
                <a:gd name="T11" fmla="*/ 365 h 1660"/>
                <a:gd name="T12" fmla="*/ 71 w 1800"/>
                <a:gd name="T13" fmla="*/ 509 h 1660"/>
                <a:gd name="T14" fmla="*/ 18 w 1800"/>
                <a:gd name="T15" fmla="*/ 663 h 1660"/>
                <a:gd name="T16" fmla="*/ 0 w 1800"/>
                <a:gd name="T17" fmla="*/ 828 h 1660"/>
                <a:gd name="T18" fmla="*/ 0 w 1800"/>
                <a:gd name="T19" fmla="*/ 915 h 1660"/>
                <a:gd name="T20" fmla="*/ 36 w 1800"/>
                <a:gd name="T21" fmla="*/ 1074 h 1660"/>
                <a:gd name="T22" fmla="*/ 106 w 1800"/>
                <a:gd name="T23" fmla="*/ 1223 h 1660"/>
                <a:gd name="T24" fmla="*/ 207 w 1800"/>
                <a:gd name="T25" fmla="*/ 1357 h 1660"/>
                <a:gd name="T26" fmla="*/ 325 w 1800"/>
                <a:gd name="T27" fmla="*/ 1470 h 1660"/>
                <a:gd name="T28" fmla="*/ 472 w 1800"/>
                <a:gd name="T29" fmla="*/ 1558 h 1660"/>
                <a:gd name="T30" fmla="*/ 631 w 1800"/>
                <a:gd name="T31" fmla="*/ 1625 h 1660"/>
                <a:gd name="T32" fmla="*/ 808 w 1800"/>
                <a:gd name="T33" fmla="*/ 1655 h 1660"/>
                <a:gd name="T34" fmla="*/ 897 w 1800"/>
                <a:gd name="T35" fmla="*/ 1660 h 1660"/>
                <a:gd name="T36" fmla="*/ 1080 w 1800"/>
                <a:gd name="T37" fmla="*/ 1645 h 1660"/>
                <a:gd name="T38" fmla="*/ 1251 w 1800"/>
                <a:gd name="T39" fmla="*/ 1594 h 1660"/>
                <a:gd name="T40" fmla="*/ 1404 w 1800"/>
                <a:gd name="T41" fmla="*/ 1517 h 1660"/>
                <a:gd name="T42" fmla="*/ 1540 w 1800"/>
                <a:gd name="T43" fmla="*/ 1414 h 1660"/>
                <a:gd name="T44" fmla="*/ 1646 w 1800"/>
                <a:gd name="T45" fmla="*/ 1295 h 1660"/>
                <a:gd name="T46" fmla="*/ 1729 w 1800"/>
                <a:gd name="T47" fmla="*/ 1151 h 1660"/>
                <a:gd name="T48" fmla="*/ 1782 w 1800"/>
                <a:gd name="T49" fmla="*/ 997 h 1660"/>
                <a:gd name="T50" fmla="*/ 1800 w 1800"/>
                <a:gd name="T51" fmla="*/ 828 h 1660"/>
                <a:gd name="T52" fmla="*/ 1800 w 1800"/>
                <a:gd name="T53" fmla="*/ 745 h 1660"/>
                <a:gd name="T54" fmla="*/ 1764 w 1800"/>
                <a:gd name="T55" fmla="*/ 581 h 1660"/>
                <a:gd name="T56" fmla="*/ 1693 w 1800"/>
                <a:gd name="T57" fmla="*/ 432 h 1660"/>
                <a:gd name="T58" fmla="*/ 1593 w 1800"/>
                <a:gd name="T59" fmla="*/ 303 h 1660"/>
                <a:gd name="T60" fmla="*/ 1475 w 1800"/>
                <a:gd name="T61" fmla="*/ 190 h 1660"/>
                <a:gd name="T62" fmla="*/ 1328 w 1800"/>
                <a:gd name="T63" fmla="*/ 97 h 1660"/>
                <a:gd name="T64" fmla="*/ 1168 w 1800"/>
                <a:gd name="T65" fmla="*/ 36 h 1660"/>
                <a:gd name="T66" fmla="*/ 991 w 1800"/>
                <a:gd name="T67" fmla="*/ 5 h 1660"/>
                <a:gd name="T68" fmla="*/ 897 w 1800"/>
                <a:gd name="T69" fmla="*/ 0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660">
                  <a:moveTo>
                    <a:pt x="897" y="0"/>
                  </a:moveTo>
                  <a:lnTo>
                    <a:pt x="897" y="0"/>
                  </a:lnTo>
                  <a:lnTo>
                    <a:pt x="808" y="5"/>
                  </a:lnTo>
                  <a:lnTo>
                    <a:pt x="720" y="15"/>
                  </a:lnTo>
                  <a:lnTo>
                    <a:pt x="631" y="36"/>
                  </a:lnTo>
                  <a:lnTo>
                    <a:pt x="549" y="67"/>
                  </a:lnTo>
                  <a:lnTo>
                    <a:pt x="472" y="97"/>
                  </a:lnTo>
                  <a:lnTo>
                    <a:pt x="395" y="144"/>
                  </a:lnTo>
                  <a:lnTo>
                    <a:pt x="325" y="190"/>
                  </a:lnTo>
                  <a:lnTo>
                    <a:pt x="260" y="241"/>
                  </a:lnTo>
                  <a:lnTo>
                    <a:pt x="207" y="303"/>
                  </a:lnTo>
                  <a:lnTo>
                    <a:pt x="154" y="365"/>
                  </a:lnTo>
                  <a:lnTo>
                    <a:pt x="106" y="432"/>
                  </a:lnTo>
                  <a:lnTo>
                    <a:pt x="71" y="509"/>
                  </a:lnTo>
                  <a:lnTo>
                    <a:pt x="36" y="581"/>
                  </a:lnTo>
                  <a:lnTo>
                    <a:pt x="18" y="663"/>
                  </a:lnTo>
                  <a:lnTo>
                    <a:pt x="0" y="745"/>
                  </a:lnTo>
                  <a:lnTo>
                    <a:pt x="0" y="828"/>
                  </a:lnTo>
                  <a:lnTo>
                    <a:pt x="0" y="828"/>
                  </a:lnTo>
                  <a:lnTo>
                    <a:pt x="0" y="915"/>
                  </a:lnTo>
                  <a:lnTo>
                    <a:pt x="18" y="997"/>
                  </a:lnTo>
                  <a:lnTo>
                    <a:pt x="36" y="1074"/>
                  </a:lnTo>
                  <a:lnTo>
                    <a:pt x="71" y="1151"/>
                  </a:lnTo>
                  <a:lnTo>
                    <a:pt x="106" y="1223"/>
                  </a:lnTo>
                  <a:lnTo>
                    <a:pt x="154" y="1295"/>
                  </a:lnTo>
                  <a:lnTo>
                    <a:pt x="207" y="1357"/>
                  </a:lnTo>
                  <a:lnTo>
                    <a:pt x="260" y="1414"/>
                  </a:lnTo>
                  <a:lnTo>
                    <a:pt x="325" y="1470"/>
                  </a:lnTo>
                  <a:lnTo>
                    <a:pt x="395" y="1517"/>
                  </a:lnTo>
                  <a:lnTo>
                    <a:pt x="472" y="1558"/>
                  </a:lnTo>
                  <a:lnTo>
                    <a:pt x="549" y="1594"/>
                  </a:lnTo>
                  <a:lnTo>
                    <a:pt x="631" y="1625"/>
                  </a:lnTo>
                  <a:lnTo>
                    <a:pt x="720" y="1645"/>
                  </a:lnTo>
                  <a:lnTo>
                    <a:pt x="808" y="1655"/>
                  </a:lnTo>
                  <a:lnTo>
                    <a:pt x="897" y="1660"/>
                  </a:lnTo>
                  <a:lnTo>
                    <a:pt x="897" y="1660"/>
                  </a:lnTo>
                  <a:lnTo>
                    <a:pt x="991" y="1655"/>
                  </a:lnTo>
                  <a:lnTo>
                    <a:pt x="1080" y="1645"/>
                  </a:lnTo>
                  <a:lnTo>
                    <a:pt x="1168" y="1625"/>
                  </a:lnTo>
                  <a:lnTo>
                    <a:pt x="1251" y="1594"/>
                  </a:lnTo>
                  <a:lnTo>
                    <a:pt x="1328" y="1558"/>
                  </a:lnTo>
                  <a:lnTo>
                    <a:pt x="1404" y="1517"/>
                  </a:lnTo>
                  <a:lnTo>
                    <a:pt x="1475" y="1470"/>
                  </a:lnTo>
                  <a:lnTo>
                    <a:pt x="1540" y="1414"/>
                  </a:lnTo>
                  <a:lnTo>
                    <a:pt x="1593" y="1357"/>
                  </a:lnTo>
                  <a:lnTo>
                    <a:pt x="1646" y="1295"/>
                  </a:lnTo>
                  <a:lnTo>
                    <a:pt x="1693" y="1223"/>
                  </a:lnTo>
                  <a:lnTo>
                    <a:pt x="1729" y="1151"/>
                  </a:lnTo>
                  <a:lnTo>
                    <a:pt x="1764" y="1074"/>
                  </a:lnTo>
                  <a:lnTo>
                    <a:pt x="1782" y="997"/>
                  </a:lnTo>
                  <a:lnTo>
                    <a:pt x="1800" y="915"/>
                  </a:lnTo>
                  <a:lnTo>
                    <a:pt x="1800" y="828"/>
                  </a:lnTo>
                  <a:lnTo>
                    <a:pt x="1800" y="828"/>
                  </a:lnTo>
                  <a:lnTo>
                    <a:pt x="1800" y="745"/>
                  </a:lnTo>
                  <a:lnTo>
                    <a:pt x="1782" y="663"/>
                  </a:lnTo>
                  <a:lnTo>
                    <a:pt x="1764" y="581"/>
                  </a:lnTo>
                  <a:lnTo>
                    <a:pt x="1729" y="509"/>
                  </a:lnTo>
                  <a:lnTo>
                    <a:pt x="1693" y="432"/>
                  </a:lnTo>
                  <a:lnTo>
                    <a:pt x="1646" y="365"/>
                  </a:lnTo>
                  <a:lnTo>
                    <a:pt x="1593" y="303"/>
                  </a:lnTo>
                  <a:lnTo>
                    <a:pt x="1540" y="241"/>
                  </a:lnTo>
                  <a:lnTo>
                    <a:pt x="1475" y="190"/>
                  </a:lnTo>
                  <a:lnTo>
                    <a:pt x="1404" y="144"/>
                  </a:lnTo>
                  <a:lnTo>
                    <a:pt x="1328" y="97"/>
                  </a:lnTo>
                  <a:lnTo>
                    <a:pt x="1251" y="67"/>
                  </a:lnTo>
                  <a:lnTo>
                    <a:pt x="1168" y="36"/>
                  </a:lnTo>
                  <a:lnTo>
                    <a:pt x="1080" y="15"/>
                  </a:lnTo>
                  <a:lnTo>
                    <a:pt x="991" y="5"/>
                  </a:lnTo>
                  <a:lnTo>
                    <a:pt x="897" y="0"/>
                  </a:lnTo>
                  <a:lnTo>
                    <a:pt x="897" y="0"/>
                  </a:lnTo>
                  <a:close/>
                </a:path>
              </a:pathLst>
            </a:custGeom>
            <a:solidFill>
              <a:srgbClr val="FFB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22"/>
            <p:cNvSpPr>
              <a:spLocks/>
            </p:cNvSpPr>
            <p:nvPr/>
          </p:nvSpPr>
          <p:spPr bwMode="auto">
            <a:xfrm>
              <a:off x="3439" y="2103"/>
              <a:ext cx="1817" cy="1665"/>
            </a:xfrm>
            <a:custGeom>
              <a:avLst/>
              <a:gdLst>
                <a:gd name="T0" fmla="*/ 909 w 1817"/>
                <a:gd name="T1" fmla="*/ 0 h 1665"/>
                <a:gd name="T2" fmla="*/ 726 w 1817"/>
                <a:gd name="T3" fmla="*/ 15 h 1665"/>
                <a:gd name="T4" fmla="*/ 555 w 1817"/>
                <a:gd name="T5" fmla="*/ 66 h 1665"/>
                <a:gd name="T6" fmla="*/ 401 w 1817"/>
                <a:gd name="T7" fmla="*/ 138 h 1665"/>
                <a:gd name="T8" fmla="*/ 266 w 1817"/>
                <a:gd name="T9" fmla="*/ 241 h 1665"/>
                <a:gd name="T10" fmla="*/ 160 w 1817"/>
                <a:gd name="T11" fmla="*/ 365 h 1665"/>
                <a:gd name="T12" fmla="*/ 71 w 1817"/>
                <a:gd name="T13" fmla="*/ 509 h 1665"/>
                <a:gd name="T14" fmla="*/ 18 w 1817"/>
                <a:gd name="T15" fmla="*/ 663 h 1665"/>
                <a:gd name="T16" fmla="*/ 0 w 1817"/>
                <a:gd name="T17" fmla="*/ 833 h 1665"/>
                <a:gd name="T18" fmla="*/ 6 w 1817"/>
                <a:gd name="T19" fmla="*/ 915 h 1665"/>
                <a:gd name="T20" fmla="*/ 42 w 1817"/>
                <a:gd name="T21" fmla="*/ 1079 h 1665"/>
                <a:gd name="T22" fmla="*/ 112 w 1817"/>
                <a:gd name="T23" fmla="*/ 1228 h 1665"/>
                <a:gd name="T24" fmla="*/ 207 w 1817"/>
                <a:gd name="T25" fmla="*/ 1362 h 1665"/>
                <a:gd name="T26" fmla="*/ 331 w 1817"/>
                <a:gd name="T27" fmla="*/ 1475 h 1665"/>
                <a:gd name="T28" fmla="*/ 478 w 1817"/>
                <a:gd name="T29" fmla="*/ 1568 h 1665"/>
                <a:gd name="T30" fmla="*/ 637 w 1817"/>
                <a:gd name="T31" fmla="*/ 1630 h 1665"/>
                <a:gd name="T32" fmla="*/ 814 w 1817"/>
                <a:gd name="T33" fmla="*/ 1660 h 1665"/>
                <a:gd name="T34" fmla="*/ 909 w 1817"/>
                <a:gd name="T35" fmla="*/ 1665 h 1665"/>
                <a:gd name="T36" fmla="*/ 1092 w 1817"/>
                <a:gd name="T37" fmla="*/ 1650 h 1665"/>
                <a:gd name="T38" fmla="*/ 1263 w 1817"/>
                <a:gd name="T39" fmla="*/ 1599 h 1665"/>
                <a:gd name="T40" fmla="*/ 1416 w 1817"/>
                <a:gd name="T41" fmla="*/ 1522 h 1665"/>
                <a:gd name="T42" fmla="*/ 1552 w 1817"/>
                <a:gd name="T43" fmla="*/ 1424 h 1665"/>
                <a:gd name="T44" fmla="*/ 1658 w 1817"/>
                <a:gd name="T45" fmla="*/ 1300 h 1665"/>
                <a:gd name="T46" fmla="*/ 1747 w 1817"/>
                <a:gd name="T47" fmla="*/ 1156 h 1665"/>
                <a:gd name="T48" fmla="*/ 1800 w 1817"/>
                <a:gd name="T49" fmla="*/ 1002 h 1665"/>
                <a:gd name="T50" fmla="*/ 1817 w 1817"/>
                <a:gd name="T51" fmla="*/ 833 h 1665"/>
                <a:gd name="T52" fmla="*/ 1812 w 1817"/>
                <a:gd name="T53" fmla="*/ 745 h 1665"/>
                <a:gd name="T54" fmla="*/ 1776 w 1817"/>
                <a:gd name="T55" fmla="*/ 586 h 1665"/>
                <a:gd name="T56" fmla="*/ 1705 w 1817"/>
                <a:gd name="T57" fmla="*/ 437 h 1665"/>
                <a:gd name="T58" fmla="*/ 1605 w 1817"/>
                <a:gd name="T59" fmla="*/ 303 h 1665"/>
                <a:gd name="T60" fmla="*/ 1487 w 1817"/>
                <a:gd name="T61" fmla="*/ 190 h 1665"/>
                <a:gd name="T62" fmla="*/ 1340 w 1817"/>
                <a:gd name="T63" fmla="*/ 97 h 1665"/>
                <a:gd name="T64" fmla="*/ 1180 w 1817"/>
                <a:gd name="T65" fmla="*/ 36 h 1665"/>
                <a:gd name="T66" fmla="*/ 1003 w 1817"/>
                <a:gd name="T67" fmla="*/ 5 h 1665"/>
                <a:gd name="T68" fmla="*/ 909 w 1817"/>
                <a:gd name="T69" fmla="*/ 0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7" h="1665">
                  <a:moveTo>
                    <a:pt x="909" y="0"/>
                  </a:moveTo>
                  <a:lnTo>
                    <a:pt x="909" y="0"/>
                  </a:lnTo>
                  <a:lnTo>
                    <a:pt x="814" y="5"/>
                  </a:lnTo>
                  <a:lnTo>
                    <a:pt x="726" y="15"/>
                  </a:lnTo>
                  <a:lnTo>
                    <a:pt x="637" y="36"/>
                  </a:lnTo>
                  <a:lnTo>
                    <a:pt x="555" y="66"/>
                  </a:lnTo>
                  <a:lnTo>
                    <a:pt x="478" y="97"/>
                  </a:lnTo>
                  <a:lnTo>
                    <a:pt x="401" y="138"/>
                  </a:lnTo>
                  <a:lnTo>
                    <a:pt x="331" y="190"/>
                  </a:lnTo>
                  <a:lnTo>
                    <a:pt x="266" y="241"/>
                  </a:lnTo>
                  <a:lnTo>
                    <a:pt x="207" y="303"/>
                  </a:lnTo>
                  <a:lnTo>
                    <a:pt x="160" y="365"/>
                  </a:lnTo>
                  <a:lnTo>
                    <a:pt x="112" y="437"/>
                  </a:lnTo>
                  <a:lnTo>
                    <a:pt x="71" y="509"/>
                  </a:lnTo>
                  <a:lnTo>
                    <a:pt x="42" y="586"/>
                  </a:lnTo>
                  <a:lnTo>
                    <a:pt x="18" y="663"/>
                  </a:lnTo>
                  <a:lnTo>
                    <a:pt x="6" y="745"/>
                  </a:lnTo>
                  <a:lnTo>
                    <a:pt x="0" y="833"/>
                  </a:lnTo>
                  <a:lnTo>
                    <a:pt x="0" y="833"/>
                  </a:lnTo>
                  <a:lnTo>
                    <a:pt x="6" y="915"/>
                  </a:lnTo>
                  <a:lnTo>
                    <a:pt x="18" y="1002"/>
                  </a:lnTo>
                  <a:lnTo>
                    <a:pt x="42" y="1079"/>
                  </a:lnTo>
                  <a:lnTo>
                    <a:pt x="71" y="1156"/>
                  </a:lnTo>
                  <a:lnTo>
                    <a:pt x="112" y="1228"/>
                  </a:lnTo>
                  <a:lnTo>
                    <a:pt x="160" y="1300"/>
                  </a:lnTo>
                  <a:lnTo>
                    <a:pt x="207" y="1362"/>
                  </a:lnTo>
                  <a:lnTo>
                    <a:pt x="266" y="1424"/>
                  </a:lnTo>
                  <a:lnTo>
                    <a:pt x="331" y="1475"/>
                  </a:lnTo>
                  <a:lnTo>
                    <a:pt x="401" y="1522"/>
                  </a:lnTo>
                  <a:lnTo>
                    <a:pt x="478" y="1568"/>
                  </a:lnTo>
                  <a:lnTo>
                    <a:pt x="555" y="1599"/>
                  </a:lnTo>
                  <a:lnTo>
                    <a:pt x="637" y="1630"/>
                  </a:lnTo>
                  <a:lnTo>
                    <a:pt x="726" y="1650"/>
                  </a:lnTo>
                  <a:lnTo>
                    <a:pt x="814" y="1660"/>
                  </a:lnTo>
                  <a:lnTo>
                    <a:pt x="909" y="1665"/>
                  </a:lnTo>
                  <a:lnTo>
                    <a:pt x="909" y="1665"/>
                  </a:lnTo>
                  <a:lnTo>
                    <a:pt x="1003" y="1660"/>
                  </a:lnTo>
                  <a:lnTo>
                    <a:pt x="1092" y="1650"/>
                  </a:lnTo>
                  <a:lnTo>
                    <a:pt x="1180" y="1630"/>
                  </a:lnTo>
                  <a:lnTo>
                    <a:pt x="1263" y="1599"/>
                  </a:lnTo>
                  <a:lnTo>
                    <a:pt x="1340" y="1568"/>
                  </a:lnTo>
                  <a:lnTo>
                    <a:pt x="1416" y="1522"/>
                  </a:lnTo>
                  <a:lnTo>
                    <a:pt x="1487" y="1475"/>
                  </a:lnTo>
                  <a:lnTo>
                    <a:pt x="1552" y="1424"/>
                  </a:lnTo>
                  <a:lnTo>
                    <a:pt x="1605" y="1362"/>
                  </a:lnTo>
                  <a:lnTo>
                    <a:pt x="1658" y="1300"/>
                  </a:lnTo>
                  <a:lnTo>
                    <a:pt x="1705" y="1228"/>
                  </a:lnTo>
                  <a:lnTo>
                    <a:pt x="1747" y="1156"/>
                  </a:lnTo>
                  <a:lnTo>
                    <a:pt x="1776" y="1079"/>
                  </a:lnTo>
                  <a:lnTo>
                    <a:pt x="1800" y="1002"/>
                  </a:lnTo>
                  <a:lnTo>
                    <a:pt x="1812" y="915"/>
                  </a:lnTo>
                  <a:lnTo>
                    <a:pt x="1817" y="833"/>
                  </a:lnTo>
                  <a:lnTo>
                    <a:pt x="1817" y="833"/>
                  </a:lnTo>
                  <a:lnTo>
                    <a:pt x="1812" y="745"/>
                  </a:lnTo>
                  <a:lnTo>
                    <a:pt x="1800" y="663"/>
                  </a:lnTo>
                  <a:lnTo>
                    <a:pt x="1776" y="586"/>
                  </a:lnTo>
                  <a:lnTo>
                    <a:pt x="1747" y="509"/>
                  </a:lnTo>
                  <a:lnTo>
                    <a:pt x="1705" y="437"/>
                  </a:lnTo>
                  <a:lnTo>
                    <a:pt x="1658" y="365"/>
                  </a:lnTo>
                  <a:lnTo>
                    <a:pt x="1605" y="303"/>
                  </a:lnTo>
                  <a:lnTo>
                    <a:pt x="1552" y="241"/>
                  </a:lnTo>
                  <a:lnTo>
                    <a:pt x="1487" y="190"/>
                  </a:lnTo>
                  <a:lnTo>
                    <a:pt x="1416" y="138"/>
                  </a:lnTo>
                  <a:lnTo>
                    <a:pt x="1340" y="97"/>
                  </a:lnTo>
                  <a:lnTo>
                    <a:pt x="1263" y="66"/>
                  </a:lnTo>
                  <a:lnTo>
                    <a:pt x="1180" y="36"/>
                  </a:lnTo>
                  <a:lnTo>
                    <a:pt x="1092" y="15"/>
                  </a:lnTo>
                  <a:lnTo>
                    <a:pt x="1003" y="5"/>
                  </a:lnTo>
                  <a:lnTo>
                    <a:pt x="909" y="0"/>
                  </a:lnTo>
                  <a:lnTo>
                    <a:pt x="909" y="0"/>
                  </a:lnTo>
                  <a:close/>
                </a:path>
              </a:pathLst>
            </a:custGeom>
            <a:solidFill>
              <a:srgbClr val="FFA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23"/>
            <p:cNvSpPr>
              <a:spLocks/>
            </p:cNvSpPr>
            <p:nvPr/>
          </p:nvSpPr>
          <p:spPr bwMode="auto">
            <a:xfrm>
              <a:off x="3439" y="2097"/>
              <a:ext cx="1823" cy="1671"/>
            </a:xfrm>
            <a:custGeom>
              <a:avLst/>
              <a:gdLst>
                <a:gd name="T0" fmla="*/ 909 w 1823"/>
                <a:gd name="T1" fmla="*/ 0 h 1671"/>
                <a:gd name="T2" fmla="*/ 726 w 1823"/>
                <a:gd name="T3" fmla="*/ 16 h 1671"/>
                <a:gd name="T4" fmla="*/ 555 w 1823"/>
                <a:gd name="T5" fmla="*/ 62 h 1671"/>
                <a:gd name="T6" fmla="*/ 401 w 1823"/>
                <a:gd name="T7" fmla="*/ 139 h 1671"/>
                <a:gd name="T8" fmla="*/ 266 w 1823"/>
                <a:gd name="T9" fmla="*/ 242 h 1671"/>
                <a:gd name="T10" fmla="*/ 160 w 1823"/>
                <a:gd name="T11" fmla="*/ 371 h 1671"/>
                <a:gd name="T12" fmla="*/ 71 w 1823"/>
                <a:gd name="T13" fmla="*/ 509 h 1671"/>
                <a:gd name="T14" fmla="*/ 18 w 1823"/>
                <a:gd name="T15" fmla="*/ 669 h 1671"/>
                <a:gd name="T16" fmla="*/ 0 w 1823"/>
                <a:gd name="T17" fmla="*/ 839 h 1671"/>
                <a:gd name="T18" fmla="*/ 6 w 1823"/>
                <a:gd name="T19" fmla="*/ 921 h 1671"/>
                <a:gd name="T20" fmla="*/ 42 w 1823"/>
                <a:gd name="T21" fmla="*/ 1085 h 1671"/>
                <a:gd name="T22" fmla="*/ 112 w 1823"/>
                <a:gd name="T23" fmla="*/ 1234 h 1671"/>
                <a:gd name="T24" fmla="*/ 207 w 1823"/>
                <a:gd name="T25" fmla="*/ 1368 h 1671"/>
                <a:gd name="T26" fmla="*/ 331 w 1823"/>
                <a:gd name="T27" fmla="*/ 1481 h 1671"/>
                <a:gd name="T28" fmla="*/ 478 w 1823"/>
                <a:gd name="T29" fmla="*/ 1574 h 1671"/>
                <a:gd name="T30" fmla="*/ 643 w 1823"/>
                <a:gd name="T31" fmla="*/ 1636 h 1671"/>
                <a:gd name="T32" fmla="*/ 820 w 1823"/>
                <a:gd name="T33" fmla="*/ 1671 h 1671"/>
                <a:gd name="T34" fmla="*/ 909 w 1823"/>
                <a:gd name="T35" fmla="*/ 1671 h 1671"/>
                <a:gd name="T36" fmla="*/ 1098 w 1823"/>
                <a:gd name="T37" fmla="*/ 1656 h 1671"/>
                <a:gd name="T38" fmla="*/ 1263 w 1823"/>
                <a:gd name="T39" fmla="*/ 1610 h 1671"/>
                <a:gd name="T40" fmla="*/ 1422 w 1823"/>
                <a:gd name="T41" fmla="*/ 1533 h 1671"/>
                <a:gd name="T42" fmla="*/ 1558 w 1823"/>
                <a:gd name="T43" fmla="*/ 1430 h 1671"/>
                <a:gd name="T44" fmla="*/ 1664 w 1823"/>
                <a:gd name="T45" fmla="*/ 1301 h 1671"/>
                <a:gd name="T46" fmla="*/ 1753 w 1823"/>
                <a:gd name="T47" fmla="*/ 1162 h 1671"/>
                <a:gd name="T48" fmla="*/ 1806 w 1823"/>
                <a:gd name="T49" fmla="*/ 1003 h 1671"/>
                <a:gd name="T50" fmla="*/ 1823 w 1823"/>
                <a:gd name="T51" fmla="*/ 839 h 1671"/>
                <a:gd name="T52" fmla="*/ 1817 w 1823"/>
                <a:gd name="T53" fmla="*/ 751 h 1671"/>
                <a:gd name="T54" fmla="*/ 1782 w 1823"/>
                <a:gd name="T55" fmla="*/ 587 h 1671"/>
                <a:gd name="T56" fmla="*/ 1711 w 1823"/>
                <a:gd name="T57" fmla="*/ 437 h 1671"/>
                <a:gd name="T58" fmla="*/ 1617 w 1823"/>
                <a:gd name="T59" fmla="*/ 304 h 1671"/>
                <a:gd name="T60" fmla="*/ 1493 w 1823"/>
                <a:gd name="T61" fmla="*/ 191 h 1671"/>
                <a:gd name="T62" fmla="*/ 1345 w 1823"/>
                <a:gd name="T63" fmla="*/ 98 h 1671"/>
                <a:gd name="T64" fmla="*/ 1180 w 1823"/>
                <a:gd name="T65" fmla="*/ 36 h 1671"/>
                <a:gd name="T66" fmla="*/ 1003 w 1823"/>
                <a:gd name="T67" fmla="*/ 0 h 1671"/>
                <a:gd name="T68" fmla="*/ 909 w 1823"/>
                <a:gd name="T69" fmla="*/ 0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3" h="1671">
                  <a:moveTo>
                    <a:pt x="909" y="0"/>
                  </a:moveTo>
                  <a:lnTo>
                    <a:pt x="909" y="0"/>
                  </a:lnTo>
                  <a:lnTo>
                    <a:pt x="820" y="0"/>
                  </a:lnTo>
                  <a:lnTo>
                    <a:pt x="726" y="16"/>
                  </a:lnTo>
                  <a:lnTo>
                    <a:pt x="643" y="36"/>
                  </a:lnTo>
                  <a:lnTo>
                    <a:pt x="555" y="62"/>
                  </a:lnTo>
                  <a:lnTo>
                    <a:pt x="478" y="98"/>
                  </a:lnTo>
                  <a:lnTo>
                    <a:pt x="401" y="139"/>
                  </a:lnTo>
                  <a:lnTo>
                    <a:pt x="331" y="191"/>
                  </a:lnTo>
                  <a:lnTo>
                    <a:pt x="266" y="242"/>
                  </a:lnTo>
                  <a:lnTo>
                    <a:pt x="207" y="304"/>
                  </a:lnTo>
                  <a:lnTo>
                    <a:pt x="160" y="371"/>
                  </a:lnTo>
                  <a:lnTo>
                    <a:pt x="112" y="437"/>
                  </a:lnTo>
                  <a:lnTo>
                    <a:pt x="71" y="509"/>
                  </a:lnTo>
                  <a:lnTo>
                    <a:pt x="42" y="587"/>
                  </a:lnTo>
                  <a:lnTo>
                    <a:pt x="18" y="669"/>
                  </a:lnTo>
                  <a:lnTo>
                    <a:pt x="6" y="751"/>
                  </a:lnTo>
                  <a:lnTo>
                    <a:pt x="0" y="839"/>
                  </a:lnTo>
                  <a:lnTo>
                    <a:pt x="0" y="839"/>
                  </a:lnTo>
                  <a:lnTo>
                    <a:pt x="6" y="921"/>
                  </a:lnTo>
                  <a:lnTo>
                    <a:pt x="18" y="1003"/>
                  </a:lnTo>
                  <a:lnTo>
                    <a:pt x="42" y="1085"/>
                  </a:lnTo>
                  <a:lnTo>
                    <a:pt x="71" y="1162"/>
                  </a:lnTo>
                  <a:lnTo>
                    <a:pt x="112" y="1234"/>
                  </a:lnTo>
                  <a:lnTo>
                    <a:pt x="160" y="1301"/>
                  </a:lnTo>
                  <a:lnTo>
                    <a:pt x="207" y="1368"/>
                  </a:lnTo>
                  <a:lnTo>
                    <a:pt x="266" y="1430"/>
                  </a:lnTo>
                  <a:lnTo>
                    <a:pt x="331" y="1481"/>
                  </a:lnTo>
                  <a:lnTo>
                    <a:pt x="401" y="1533"/>
                  </a:lnTo>
                  <a:lnTo>
                    <a:pt x="478" y="1574"/>
                  </a:lnTo>
                  <a:lnTo>
                    <a:pt x="555" y="1610"/>
                  </a:lnTo>
                  <a:lnTo>
                    <a:pt x="643" y="1636"/>
                  </a:lnTo>
                  <a:lnTo>
                    <a:pt x="726" y="1656"/>
                  </a:lnTo>
                  <a:lnTo>
                    <a:pt x="820" y="1671"/>
                  </a:lnTo>
                  <a:lnTo>
                    <a:pt x="909" y="1671"/>
                  </a:lnTo>
                  <a:lnTo>
                    <a:pt x="909" y="1671"/>
                  </a:lnTo>
                  <a:lnTo>
                    <a:pt x="1003" y="1671"/>
                  </a:lnTo>
                  <a:lnTo>
                    <a:pt x="1098" y="1656"/>
                  </a:lnTo>
                  <a:lnTo>
                    <a:pt x="1180" y="1636"/>
                  </a:lnTo>
                  <a:lnTo>
                    <a:pt x="1263" y="1610"/>
                  </a:lnTo>
                  <a:lnTo>
                    <a:pt x="1345" y="1574"/>
                  </a:lnTo>
                  <a:lnTo>
                    <a:pt x="1422" y="1533"/>
                  </a:lnTo>
                  <a:lnTo>
                    <a:pt x="1493" y="1481"/>
                  </a:lnTo>
                  <a:lnTo>
                    <a:pt x="1558" y="1430"/>
                  </a:lnTo>
                  <a:lnTo>
                    <a:pt x="1617" y="1368"/>
                  </a:lnTo>
                  <a:lnTo>
                    <a:pt x="1664" y="1301"/>
                  </a:lnTo>
                  <a:lnTo>
                    <a:pt x="1711" y="1234"/>
                  </a:lnTo>
                  <a:lnTo>
                    <a:pt x="1753" y="1162"/>
                  </a:lnTo>
                  <a:lnTo>
                    <a:pt x="1782" y="1085"/>
                  </a:lnTo>
                  <a:lnTo>
                    <a:pt x="1806" y="1003"/>
                  </a:lnTo>
                  <a:lnTo>
                    <a:pt x="1817" y="921"/>
                  </a:lnTo>
                  <a:lnTo>
                    <a:pt x="1823" y="839"/>
                  </a:lnTo>
                  <a:lnTo>
                    <a:pt x="1823" y="839"/>
                  </a:lnTo>
                  <a:lnTo>
                    <a:pt x="1817" y="751"/>
                  </a:lnTo>
                  <a:lnTo>
                    <a:pt x="1806" y="669"/>
                  </a:lnTo>
                  <a:lnTo>
                    <a:pt x="1782" y="587"/>
                  </a:lnTo>
                  <a:lnTo>
                    <a:pt x="1753" y="509"/>
                  </a:lnTo>
                  <a:lnTo>
                    <a:pt x="1711" y="437"/>
                  </a:lnTo>
                  <a:lnTo>
                    <a:pt x="1664" y="371"/>
                  </a:lnTo>
                  <a:lnTo>
                    <a:pt x="1617" y="304"/>
                  </a:lnTo>
                  <a:lnTo>
                    <a:pt x="1558" y="242"/>
                  </a:lnTo>
                  <a:lnTo>
                    <a:pt x="1493" y="191"/>
                  </a:lnTo>
                  <a:lnTo>
                    <a:pt x="1422" y="139"/>
                  </a:lnTo>
                  <a:lnTo>
                    <a:pt x="1345" y="98"/>
                  </a:lnTo>
                  <a:lnTo>
                    <a:pt x="1263" y="62"/>
                  </a:lnTo>
                  <a:lnTo>
                    <a:pt x="1180" y="36"/>
                  </a:lnTo>
                  <a:lnTo>
                    <a:pt x="1098" y="16"/>
                  </a:lnTo>
                  <a:lnTo>
                    <a:pt x="1003" y="0"/>
                  </a:lnTo>
                  <a:lnTo>
                    <a:pt x="909" y="0"/>
                  </a:lnTo>
                  <a:lnTo>
                    <a:pt x="909" y="0"/>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24"/>
            <p:cNvSpPr>
              <a:spLocks noEditPoints="1"/>
            </p:cNvSpPr>
            <p:nvPr/>
          </p:nvSpPr>
          <p:spPr bwMode="auto">
            <a:xfrm>
              <a:off x="3433" y="2087"/>
              <a:ext cx="1835" cy="1692"/>
            </a:xfrm>
            <a:custGeom>
              <a:avLst/>
              <a:gdLst>
                <a:gd name="T0" fmla="*/ 826 w 1835"/>
                <a:gd name="T1" fmla="*/ 5 h 1692"/>
                <a:gd name="T2" fmla="*/ 561 w 1835"/>
                <a:gd name="T3" fmla="*/ 67 h 1692"/>
                <a:gd name="T4" fmla="*/ 331 w 1835"/>
                <a:gd name="T5" fmla="*/ 195 h 1692"/>
                <a:gd name="T6" fmla="*/ 154 w 1835"/>
                <a:gd name="T7" fmla="*/ 375 h 1692"/>
                <a:gd name="T8" fmla="*/ 42 w 1835"/>
                <a:gd name="T9" fmla="*/ 597 h 1692"/>
                <a:gd name="T10" fmla="*/ 0 w 1835"/>
                <a:gd name="T11" fmla="*/ 849 h 1692"/>
                <a:gd name="T12" fmla="*/ 18 w 1835"/>
                <a:gd name="T13" fmla="*/ 1018 h 1692"/>
                <a:gd name="T14" fmla="*/ 112 w 1835"/>
                <a:gd name="T15" fmla="*/ 1250 h 1692"/>
                <a:gd name="T16" fmla="*/ 266 w 1835"/>
                <a:gd name="T17" fmla="*/ 1445 h 1692"/>
                <a:gd name="T18" fmla="*/ 478 w 1835"/>
                <a:gd name="T19" fmla="*/ 1589 h 1692"/>
                <a:gd name="T20" fmla="*/ 732 w 1835"/>
                <a:gd name="T21" fmla="*/ 1671 h 1692"/>
                <a:gd name="T22" fmla="*/ 915 w 1835"/>
                <a:gd name="T23" fmla="*/ 1692 h 1692"/>
                <a:gd name="T24" fmla="*/ 1192 w 1835"/>
                <a:gd name="T25" fmla="*/ 1651 h 1692"/>
                <a:gd name="T26" fmla="*/ 1428 w 1835"/>
                <a:gd name="T27" fmla="*/ 1548 h 1692"/>
                <a:gd name="T28" fmla="*/ 1629 w 1835"/>
                <a:gd name="T29" fmla="*/ 1383 h 1692"/>
                <a:gd name="T30" fmla="*/ 1764 w 1835"/>
                <a:gd name="T31" fmla="*/ 1172 h 1692"/>
                <a:gd name="T32" fmla="*/ 1829 w 1835"/>
                <a:gd name="T33" fmla="*/ 931 h 1692"/>
                <a:gd name="T34" fmla="*/ 1829 w 1835"/>
                <a:gd name="T35" fmla="*/ 761 h 1692"/>
                <a:gd name="T36" fmla="*/ 1764 w 1835"/>
                <a:gd name="T37" fmla="*/ 519 h 1692"/>
                <a:gd name="T38" fmla="*/ 1629 w 1835"/>
                <a:gd name="T39" fmla="*/ 309 h 1692"/>
                <a:gd name="T40" fmla="*/ 1428 w 1835"/>
                <a:gd name="T41" fmla="*/ 144 h 1692"/>
                <a:gd name="T42" fmla="*/ 1192 w 1835"/>
                <a:gd name="T43" fmla="*/ 41 h 1692"/>
                <a:gd name="T44" fmla="*/ 915 w 1835"/>
                <a:gd name="T45" fmla="*/ 0 h 1692"/>
                <a:gd name="T46" fmla="*/ 915 w 1835"/>
                <a:gd name="T47" fmla="*/ 1676 h 1692"/>
                <a:gd name="T48" fmla="*/ 649 w 1835"/>
                <a:gd name="T49" fmla="*/ 1640 h 1692"/>
                <a:gd name="T50" fmla="*/ 413 w 1835"/>
                <a:gd name="T51" fmla="*/ 1532 h 1692"/>
                <a:gd name="T52" fmla="*/ 219 w 1835"/>
                <a:gd name="T53" fmla="*/ 1373 h 1692"/>
                <a:gd name="T54" fmla="*/ 83 w 1835"/>
                <a:gd name="T55" fmla="*/ 1167 h 1692"/>
                <a:gd name="T56" fmla="*/ 18 w 1835"/>
                <a:gd name="T57" fmla="*/ 931 h 1692"/>
                <a:gd name="T58" fmla="*/ 18 w 1835"/>
                <a:gd name="T59" fmla="*/ 761 h 1692"/>
                <a:gd name="T60" fmla="*/ 83 w 1835"/>
                <a:gd name="T61" fmla="*/ 525 h 1692"/>
                <a:gd name="T62" fmla="*/ 219 w 1835"/>
                <a:gd name="T63" fmla="*/ 319 h 1692"/>
                <a:gd name="T64" fmla="*/ 413 w 1835"/>
                <a:gd name="T65" fmla="*/ 159 h 1692"/>
                <a:gd name="T66" fmla="*/ 649 w 1835"/>
                <a:gd name="T67" fmla="*/ 52 h 1692"/>
                <a:gd name="T68" fmla="*/ 915 w 1835"/>
                <a:gd name="T69" fmla="*/ 16 h 1692"/>
                <a:gd name="T70" fmla="*/ 1098 w 1835"/>
                <a:gd name="T71" fmla="*/ 31 h 1692"/>
                <a:gd name="T72" fmla="*/ 1346 w 1835"/>
                <a:gd name="T73" fmla="*/ 113 h 1692"/>
                <a:gd name="T74" fmla="*/ 1558 w 1835"/>
                <a:gd name="T75" fmla="*/ 257 h 1692"/>
                <a:gd name="T76" fmla="*/ 1711 w 1835"/>
                <a:gd name="T77" fmla="*/ 453 h 1692"/>
                <a:gd name="T78" fmla="*/ 1800 w 1835"/>
                <a:gd name="T79" fmla="*/ 679 h 1692"/>
                <a:gd name="T80" fmla="*/ 1818 w 1835"/>
                <a:gd name="T81" fmla="*/ 849 h 1692"/>
                <a:gd name="T82" fmla="*/ 1782 w 1835"/>
                <a:gd name="T83" fmla="*/ 1095 h 1692"/>
                <a:gd name="T84" fmla="*/ 1664 w 1835"/>
                <a:gd name="T85" fmla="*/ 1311 h 1692"/>
                <a:gd name="T86" fmla="*/ 1493 w 1835"/>
                <a:gd name="T87" fmla="*/ 1486 h 1692"/>
                <a:gd name="T88" fmla="*/ 1269 w 1835"/>
                <a:gd name="T89" fmla="*/ 1610 h 1692"/>
                <a:gd name="T90" fmla="*/ 1009 w 1835"/>
                <a:gd name="T91" fmla="*/ 1671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35" h="1692">
                  <a:moveTo>
                    <a:pt x="915" y="0"/>
                  </a:moveTo>
                  <a:lnTo>
                    <a:pt x="915" y="0"/>
                  </a:lnTo>
                  <a:lnTo>
                    <a:pt x="826" y="5"/>
                  </a:lnTo>
                  <a:lnTo>
                    <a:pt x="732" y="21"/>
                  </a:lnTo>
                  <a:lnTo>
                    <a:pt x="643" y="41"/>
                  </a:lnTo>
                  <a:lnTo>
                    <a:pt x="561" y="67"/>
                  </a:lnTo>
                  <a:lnTo>
                    <a:pt x="478" y="103"/>
                  </a:lnTo>
                  <a:lnTo>
                    <a:pt x="402" y="144"/>
                  </a:lnTo>
                  <a:lnTo>
                    <a:pt x="331" y="195"/>
                  </a:lnTo>
                  <a:lnTo>
                    <a:pt x="266" y="247"/>
                  </a:lnTo>
                  <a:lnTo>
                    <a:pt x="207" y="309"/>
                  </a:lnTo>
                  <a:lnTo>
                    <a:pt x="154" y="375"/>
                  </a:lnTo>
                  <a:lnTo>
                    <a:pt x="112" y="442"/>
                  </a:lnTo>
                  <a:lnTo>
                    <a:pt x="71" y="519"/>
                  </a:lnTo>
                  <a:lnTo>
                    <a:pt x="42" y="597"/>
                  </a:lnTo>
                  <a:lnTo>
                    <a:pt x="18" y="674"/>
                  </a:lnTo>
                  <a:lnTo>
                    <a:pt x="6" y="761"/>
                  </a:lnTo>
                  <a:lnTo>
                    <a:pt x="0" y="849"/>
                  </a:lnTo>
                  <a:lnTo>
                    <a:pt x="0" y="849"/>
                  </a:lnTo>
                  <a:lnTo>
                    <a:pt x="6" y="931"/>
                  </a:lnTo>
                  <a:lnTo>
                    <a:pt x="18" y="1018"/>
                  </a:lnTo>
                  <a:lnTo>
                    <a:pt x="42" y="1095"/>
                  </a:lnTo>
                  <a:lnTo>
                    <a:pt x="71" y="1172"/>
                  </a:lnTo>
                  <a:lnTo>
                    <a:pt x="112" y="1250"/>
                  </a:lnTo>
                  <a:lnTo>
                    <a:pt x="154" y="1316"/>
                  </a:lnTo>
                  <a:lnTo>
                    <a:pt x="207" y="1383"/>
                  </a:lnTo>
                  <a:lnTo>
                    <a:pt x="266" y="1445"/>
                  </a:lnTo>
                  <a:lnTo>
                    <a:pt x="331" y="1496"/>
                  </a:lnTo>
                  <a:lnTo>
                    <a:pt x="402" y="1548"/>
                  </a:lnTo>
                  <a:lnTo>
                    <a:pt x="478" y="1589"/>
                  </a:lnTo>
                  <a:lnTo>
                    <a:pt x="561" y="1625"/>
                  </a:lnTo>
                  <a:lnTo>
                    <a:pt x="643" y="1651"/>
                  </a:lnTo>
                  <a:lnTo>
                    <a:pt x="732" y="1671"/>
                  </a:lnTo>
                  <a:lnTo>
                    <a:pt x="826" y="1687"/>
                  </a:lnTo>
                  <a:lnTo>
                    <a:pt x="915" y="1692"/>
                  </a:lnTo>
                  <a:lnTo>
                    <a:pt x="915" y="1692"/>
                  </a:lnTo>
                  <a:lnTo>
                    <a:pt x="1009" y="1687"/>
                  </a:lnTo>
                  <a:lnTo>
                    <a:pt x="1104" y="1671"/>
                  </a:lnTo>
                  <a:lnTo>
                    <a:pt x="1192" y="1651"/>
                  </a:lnTo>
                  <a:lnTo>
                    <a:pt x="1275" y="1625"/>
                  </a:lnTo>
                  <a:lnTo>
                    <a:pt x="1357" y="1589"/>
                  </a:lnTo>
                  <a:lnTo>
                    <a:pt x="1428" y="1548"/>
                  </a:lnTo>
                  <a:lnTo>
                    <a:pt x="1499" y="1496"/>
                  </a:lnTo>
                  <a:lnTo>
                    <a:pt x="1570" y="1445"/>
                  </a:lnTo>
                  <a:lnTo>
                    <a:pt x="1629" y="1383"/>
                  </a:lnTo>
                  <a:lnTo>
                    <a:pt x="1682" y="1316"/>
                  </a:lnTo>
                  <a:lnTo>
                    <a:pt x="1723" y="1250"/>
                  </a:lnTo>
                  <a:lnTo>
                    <a:pt x="1764" y="1172"/>
                  </a:lnTo>
                  <a:lnTo>
                    <a:pt x="1794" y="1095"/>
                  </a:lnTo>
                  <a:lnTo>
                    <a:pt x="1818" y="1018"/>
                  </a:lnTo>
                  <a:lnTo>
                    <a:pt x="1829" y="931"/>
                  </a:lnTo>
                  <a:lnTo>
                    <a:pt x="1835" y="849"/>
                  </a:lnTo>
                  <a:lnTo>
                    <a:pt x="1835" y="849"/>
                  </a:lnTo>
                  <a:lnTo>
                    <a:pt x="1829" y="761"/>
                  </a:lnTo>
                  <a:lnTo>
                    <a:pt x="1818" y="674"/>
                  </a:lnTo>
                  <a:lnTo>
                    <a:pt x="1794" y="597"/>
                  </a:lnTo>
                  <a:lnTo>
                    <a:pt x="1764" y="519"/>
                  </a:lnTo>
                  <a:lnTo>
                    <a:pt x="1723" y="442"/>
                  </a:lnTo>
                  <a:lnTo>
                    <a:pt x="1682" y="375"/>
                  </a:lnTo>
                  <a:lnTo>
                    <a:pt x="1629" y="309"/>
                  </a:lnTo>
                  <a:lnTo>
                    <a:pt x="1570" y="247"/>
                  </a:lnTo>
                  <a:lnTo>
                    <a:pt x="1499" y="195"/>
                  </a:lnTo>
                  <a:lnTo>
                    <a:pt x="1428" y="144"/>
                  </a:lnTo>
                  <a:lnTo>
                    <a:pt x="1357" y="103"/>
                  </a:lnTo>
                  <a:lnTo>
                    <a:pt x="1275" y="67"/>
                  </a:lnTo>
                  <a:lnTo>
                    <a:pt x="1192" y="41"/>
                  </a:lnTo>
                  <a:lnTo>
                    <a:pt x="1104" y="21"/>
                  </a:lnTo>
                  <a:lnTo>
                    <a:pt x="1009" y="5"/>
                  </a:lnTo>
                  <a:lnTo>
                    <a:pt x="915" y="0"/>
                  </a:lnTo>
                  <a:lnTo>
                    <a:pt x="915" y="0"/>
                  </a:lnTo>
                  <a:close/>
                  <a:moveTo>
                    <a:pt x="915" y="1676"/>
                  </a:moveTo>
                  <a:lnTo>
                    <a:pt x="915" y="1676"/>
                  </a:lnTo>
                  <a:lnTo>
                    <a:pt x="826" y="1671"/>
                  </a:lnTo>
                  <a:lnTo>
                    <a:pt x="738" y="1661"/>
                  </a:lnTo>
                  <a:lnTo>
                    <a:pt x="649" y="1640"/>
                  </a:lnTo>
                  <a:lnTo>
                    <a:pt x="567" y="1610"/>
                  </a:lnTo>
                  <a:lnTo>
                    <a:pt x="490" y="1579"/>
                  </a:lnTo>
                  <a:lnTo>
                    <a:pt x="413" y="1532"/>
                  </a:lnTo>
                  <a:lnTo>
                    <a:pt x="343" y="1486"/>
                  </a:lnTo>
                  <a:lnTo>
                    <a:pt x="278" y="1435"/>
                  </a:lnTo>
                  <a:lnTo>
                    <a:pt x="219" y="1373"/>
                  </a:lnTo>
                  <a:lnTo>
                    <a:pt x="171" y="1311"/>
                  </a:lnTo>
                  <a:lnTo>
                    <a:pt x="124" y="1239"/>
                  </a:lnTo>
                  <a:lnTo>
                    <a:pt x="83" y="1167"/>
                  </a:lnTo>
                  <a:lnTo>
                    <a:pt x="53" y="1095"/>
                  </a:lnTo>
                  <a:lnTo>
                    <a:pt x="36" y="1013"/>
                  </a:lnTo>
                  <a:lnTo>
                    <a:pt x="18" y="931"/>
                  </a:lnTo>
                  <a:lnTo>
                    <a:pt x="12" y="849"/>
                  </a:lnTo>
                  <a:lnTo>
                    <a:pt x="12" y="849"/>
                  </a:lnTo>
                  <a:lnTo>
                    <a:pt x="18" y="761"/>
                  </a:lnTo>
                  <a:lnTo>
                    <a:pt x="36" y="679"/>
                  </a:lnTo>
                  <a:lnTo>
                    <a:pt x="53" y="602"/>
                  </a:lnTo>
                  <a:lnTo>
                    <a:pt x="83" y="525"/>
                  </a:lnTo>
                  <a:lnTo>
                    <a:pt x="124" y="453"/>
                  </a:lnTo>
                  <a:lnTo>
                    <a:pt x="171" y="381"/>
                  </a:lnTo>
                  <a:lnTo>
                    <a:pt x="219" y="319"/>
                  </a:lnTo>
                  <a:lnTo>
                    <a:pt x="278" y="257"/>
                  </a:lnTo>
                  <a:lnTo>
                    <a:pt x="343" y="206"/>
                  </a:lnTo>
                  <a:lnTo>
                    <a:pt x="413" y="159"/>
                  </a:lnTo>
                  <a:lnTo>
                    <a:pt x="490" y="113"/>
                  </a:lnTo>
                  <a:lnTo>
                    <a:pt x="567" y="82"/>
                  </a:lnTo>
                  <a:lnTo>
                    <a:pt x="649" y="52"/>
                  </a:lnTo>
                  <a:lnTo>
                    <a:pt x="738" y="31"/>
                  </a:lnTo>
                  <a:lnTo>
                    <a:pt x="826" y="21"/>
                  </a:lnTo>
                  <a:lnTo>
                    <a:pt x="915" y="16"/>
                  </a:lnTo>
                  <a:lnTo>
                    <a:pt x="915" y="16"/>
                  </a:lnTo>
                  <a:lnTo>
                    <a:pt x="1009" y="21"/>
                  </a:lnTo>
                  <a:lnTo>
                    <a:pt x="1098" y="31"/>
                  </a:lnTo>
                  <a:lnTo>
                    <a:pt x="1186" y="52"/>
                  </a:lnTo>
                  <a:lnTo>
                    <a:pt x="1269" y="82"/>
                  </a:lnTo>
                  <a:lnTo>
                    <a:pt x="1346" y="113"/>
                  </a:lnTo>
                  <a:lnTo>
                    <a:pt x="1422" y="159"/>
                  </a:lnTo>
                  <a:lnTo>
                    <a:pt x="1493" y="206"/>
                  </a:lnTo>
                  <a:lnTo>
                    <a:pt x="1558" y="257"/>
                  </a:lnTo>
                  <a:lnTo>
                    <a:pt x="1617" y="319"/>
                  </a:lnTo>
                  <a:lnTo>
                    <a:pt x="1664" y="381"/>
                  </a:lnTo>
                  <a:lnTo>
                    <a:pt x="1711" y="453"/>
                  </a:lnTo>
                  <a:lnTo>
                    <a:pt x="1747" y="525"/>
                  </a:lnTo>
                  <a:lnTo>
                    <a:pt x="1782" y="602"/>
                  </a:lnTo>
                  <a:lnTo>
                    <a:pt x="1800" y="679"/>
                  </a:lnTo>
                  <a:lnTo>
                    <a:pt x="1818" y="761"/>
                  </a:lnTo>
                  <a:lnTo>
                    <a:pt x="1818" y="849"/>
                  </a:lnTo>
                  <a:lnTo>
                    <a:pt x="1818" y="849"/>
                  </a:lnTo>
                  <a:lnTo>
                    <a:pt x="1818" y="931"/>
                  </a:lnTo>
                  <a:lnTo>
                    <a:pt x="1800" y="1013"/>
                  </a:lnTo>
                  <a:lnTo>
                    <a:pt x="1782" y="1095"/>
                  </a:lnTo>
                  <a:lnTo>
                    <a:pt x="1747" y="1167"/>
                  </a:lnTo>
                  <a:lnTo>
                    <a:pt x="1711" y="1239"/>
                  </a:lnTo>
                  <a:lnTo>
                    <a:pt x="1664" y="1311"/>
                  </a:lnTo>
                  <a:lnTo>
                    <a:pt x="1617" y="1373"/>
                  </a:lnTo>
                  <a:lnTo>
                    <a:pt x="1558" y="1435"/>
                  </a:lnTo>
                  <a:lnTo>
                    <a:pt x="1493" y="1486"/>
                  </a:lnTo>
                  <a:lnTo>
                    <a:pt x="1422" y="1532"/>
                  </a:lnTo>
                  <a:lnTo>
                    <a:pt x="1346" y="1579"/>
                  </a:lnTo>
                  <a:lnTo>
                    <a:pt x="1269" y="1610"/>
                  </a:lnTo>
                  <a:lnTo>
                    <a:pt x="1186" y="1640"/>
                  </a:lnTo>
                  <a:lnTo>
                    <a:pt x="1098" y="1661"/>
                  </a:lnTo>
                  <a:lnTo>
                    <a:pt x="1009" y="1671"/>
                  </a:lnTo>
                  <a:lnTo>
                    <a:pt x="915" y="1676"/>
                  </a:lnTo>
                  <a:lnTo>
                    <a:pt x="915" y="1676"/>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25"/>
            <p:cNvSpPr>
              <a:spLocks/>
            </p:cNvSpPr>
            <p:nvPr/>
          </p:nvSpPr>
          <p:spPr bwMode="auto">
            <a:xfrm>
              <a:off x="3469" y="2123"/>
              <a:ext cx="1734" cy="1620"/>
            </a:xfrm>
            <a:custGeom>
              <a:avLst/>
              <a:gdLst>
                <a:gd name="T0" fmla="*/ 867 w 1734"/>
                <a:gd name="T1" fmla="*/ 0 h 1620"/>
                <a:gd name="T2" fmla="*/ 696 w 1734"/>
                <a:gd name="T3" fmla="*/ 16 h 1620"/>
                <a:gd name="T4" fmla="*/ 531 w 1734"/>
                <a:gd name="T5" fmla="*/ 62 h 1620"/>
                <a:gd name="T6" fmla="*/ 383 w 1734"/>
                <a:gd name="T7" fmla="*/ 139 h 1620"/>
                <a:gd name="T8" fmla="*/ 259 w 1734"/>
                <a:gd name="T9" fmla="*/ 237 h 1620"/>
                <a:gd name="T10" fmla="*/ 153 w 1734"/>
                <a:gd name="T11" fmla="*/ 355 h 1620"/>
                <a:gd name="T12" fmla="*/ 71 w 1734"/>
                <a:gd name="T13" fmla="*/ 494 h 1620"/>
                <a:gd name="T14" fmla="*/ 17 w 1734"/>
                <a:gd name="T15" fmla="*/ 648 h 1620"/>
                <a:gd name="T16" fmla="*/ 0 w 1734"/>
                <a:gd name="T17" fmla="*/ 807 h 1620"/>
                <a:gd name="T18" fmla="*/ 6 w 1734"/>
                <a:gd name="T19" fmla="*/ 890 h 1620"/>
                <a:gd name="T20" fmla="*/ 41 w 1734"/>
                <a:gd name="T21" fmla="*/ 1049 h 1620"/>
                <a:gd name="T22" fmla="*/ 106 w 1734"/>
                <a:gd name="T23" fmla="*/ 1193 h 1620"/>
                <a:gd name="T24" fmla="*/ 200 w 1734"/>
                <a:gd name="T25" fmla="*/ 1322 h 1620"/>
                <a:gd name="T26" fmla="*/ 318 w 1734"/>
                <a:gd name="T27" fmla="*/ 1435 h 1620"/>
                <a:gd name="T28" fmla="*/ 454 w 1734"/>
                <a:gd name="T29" fmla="*/ 1522 h 1620"/>
                <a:gd name="T30" fmla="*/ 613 w 1734"/>
                <a:gd name="T31" fmla="*/ 1579 h 1620"/>
                <a:gd name="T32" fmla="*/ 779 w 1734"/>
                <a:gd name="T33" fmla="*/ 1615 h 1620"/>
                <a:gd name="T34" fmla="*/ 867 w 1734"/>
                <a:gd name="T35" fmla="*/ 1620 h 1620"/>
                <a:gd name="T36" fmla="*/ 1044 w 1734"/>
                <a:gd name="T37" fmla="*/ 1599 h 1620"/>
                <a:gd name="T38" fmla="*/ 1209 w 1734"/>
                <a:gd name="T39" fmla="*/ 1553 h 1620"/>
                <a:gd name="T40" fmla="*/ 1351 w 1734"/>
                <a:gd name="T41" fmla="*/ 1481 h 1620"/>
                <a:gd name="T42" fmla="*/ 1481 w 1734"/>
                <a:gd name="T43" fmla="*/ 1378 h 1620"/>
                <a:gd name="T44" fmla="*/ 1587 w 1734"/>
                <a:gd name="T45" fmla="*/ 1260 h 1620"/>
                <a:gd name="T46" fmla="*/ 1669 w 1734"/>
                <a:gd name="T47" fmla="*/ 1121 h 1620"/>
                <a:gd name="T48" fmla="*/ 1717 w 1734"/>
                <a:gd name="T49" fmla="*/ 972 h 1620"/>
                <a:gd name="T50" fmla="*/ 1734 w 1734"/>
                <a:gd name="T51" fmla="*/ 807 h 1620"/>
                <a:gd name="T52" fmla="*/ 1734 w 1734"/>
                <a:gd name="T53" fmla="*/ 725 h 1620"/>
                <a:gd name="T54" fmla="*/ 1699 w 1734"/>
                <a:gd name="T55" fmla="*/ 571 h 1620"/>
                <a:gd name="T56" fmla="*/ 1634 w 1734"/>
                <a:gd name="T57" fmla="*/ 422 h 1620"/>
                <a:gd name="T58" fmla="*/ 1540 w 1734"/>
                <a:gd name="T59" fmla="*/ 293 h 1620"/>
                <a:gd name="T60" fmla="*/ 1422 w 1734"/>
                <a:gd name="T61" fmla="*/ 185 h 1620"/>
                <a:gd name="T62" fmla="*/ 1280 w 1734"/>
                <a:gd name="T63" fmla="*/ 98 h 1620"/>
                <a:gd name="T64" fmla="*/ 1127 w 1734"/>
                <a:gd name="T65" fmla="*/ 36 h 1620"/>
                <a:gd name="T66" fmla="*/ 956 w 1734"/>
                <a:gd name="T67" fmla="*/ 5 h 1620"/>
                <a:gd name="T68" fmla="*/ 867 w 1734"/>
                <a:gd name="T69" fmla="*/ 0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4" h="1620">
                  <a:moveTo>
                    <a:pt x="867" y="0"/>
                  </a:moveTo>
                  <a:lnTo>
                    <a:pt x="867" y="0"/>
                  </a:lnTo>
                  <a:lnTo>
                    <a:pt x="779" y="5"/>
                  </a:lnTo>
                  <a:lnTo>
                    <a:pt x="696" y="16"/>
                  </a:lnTo>
                  <a:lnTo>
                    <a:pt x="613" y="36"/>
                  </a:lnTo>
                  <a:lnTo>
                    <a:pt x="531" y="62"/>
                  </a:lnTo>
                  <a:lnTo>
                    <a:pt x="454" y="98"/>
                  </a:lnTo>
                  <a:lnTo>
                    <a:pt x="383" y="139"/>
                  </a:lnTo>
                  <a:lnTo>
                    <a:pt x="318" y="185"/>
                  </a:lnTo>
                  <a:lnTo>
                    <a:pt x="259" y="237"/>
                  </a:lnTo>
                  <a:lnTo>
                    <a:pt x="200" y="293"/>
                  </a:lnTo>
                  <a:lnTo>
                    <a:pt x="153" y="355"/>
                  </a:lnTo>
                  <a:lnTo>
                    <a:pt x="106" y="422"/>
                  </a:lnTo>
                  <a:lnTo>
                    <a:pt x="71" y="494"/>
                  </a:lnTo>
                  <a:lnTo>
                    <a:pt x="41" y="571"/>
                  </a:lnTo>
                  <a:lnTo>
                    <a:pt x="17" y="648"/>
                  </a:lnTo>
                  <a:lnTo>
                    <a:pt x="6" y="725"/>
                  </a:lnTo>
                  <a:lnTo>
                    <a:pt x="0" y="807"/>
                  </a:lnTo>
                  <a:lnTo>
                    <a:pt x="0" y="807"/>
                  </a:lnTo>
                  <a:lnTo>
                    <a:pt x="6" y="890"/>
                  </a:lnTo>
                  <a:lnTo>
                    <a:pt x="17" y="972"/>
                  </a:lnTo>
                  <a:lnTo>
                    <a:pt x="41" y="1049"/>
                  </a:lnTo>
                  <a:lnTo>
                    <a:pt x="71" y="1121"/>
                  </a:lnTo>
                  <a:lnTo>
                    <a:pt x="106" y="1193"/>
                  </a:lnTo>
                  <a:lnTo>
                    <a:pt x="153" y="1260"/>
                  </a:lnTo>
                  <a:lnTo>
                    <a:pt x="200" y="1322"/>
                  </a:lnTo>
                  <a:lnTo>
                    <a:pt x="259" y="1378"/>
                  </a:lnTo>
                  <a:lnTo>
                    <a:pt x="318" y="1435"/>
                  </a:lnTo>
                  <a:lnTo>
                    <a:pt x="383" y="1481"/>
                  </a:lnTo>
                  <a:lnTo>
                    <a:pt x="454" y="1522"/>
                  </a:lnTo>
                  <a:lnTo>
                    <a:pt x="531" y="1553"/>
                  </a:lnTo>
                  <a:lnTo>
                    <a:pt x="613" y="1579"/>
                  </a:lnTo>
                  <a:lnTo>
                    <a:pt x="696" y="1599"/>
                  </a:lnTo>
                  <a:lnTo>
                    <a:pt x="779" y="1615"/>
                  </a:lnTo>
                  <a:lnTo>
                    <a:pt x="867" y="1620"/>
                  </a:lnTo>
                  <a:lnTo>
                    <a:pt x="867" y="1620"/>
                  </a:lnTo>
                  <a:lnTo>
                    <a:pt x="956" y="1615"/>
                  </a:lnTo>
                  <a:lnTo>
                    <a:pt x="1044" y="1599"/>
                  </a:lnTo>
                  <a:lnTo>
                    <a:pt x="1127" y="1579"/>
                  </a:lnTo>
                  <a:lnTo>
                    <a:pt x="1209" y="1553"/>
                  </a:lnTo>
                  <a:lnTo>
                    <a:pt x="1280" y="1522"/>
                  </a:lnTo>
                  <a:lnTo>
                    <a:pt x="1351" y="1481"/>
                  </a:lnTo>
                  <a:lnTo>
                    <a:pt x="1422" y="1435"/>
                  </a:lnTo>
                  <a:lnTo>
                    <a:pt x="1481" y="1378"/>
                  </a:lnTo>
                  <a:lnTo>
                    <a:pt x="1540" y="1322"/>
                  </a:lnTo>
                  <a:lnTo>
                    <a:pt x="1587" y="1260"/>
                  </a:lnTo>
                  <a:lnTo>
                    <a:pt x="1634" y="1193"/>
                  </a:lnTo>
                  <a:lnTo>
                    <a:pt x="1669" y="1121"/>
                  </a:lnTo>
                  <a:lnTo>
                    <a:pt x="1699" y="1049"/>
                  </a:lnTo>
                  <a:lnTo>
                    <a:pt x="1717" y="972"/>
                  </a:lnTo>
                  <a:lnTo>
                    <a:pt x="1734" y="890"/>
                  </a:lnTo>
                  <a:lnTo>
                    <a:pt x="1734" y="807"/>
                  </a:lnTo>
                  <a:lnTo>
                    <a:pt x="1734" y="807"/>
                  </a:lnTo>
                  <a:lnTo>
                    <a:pt x="1734" y="725"/>
                  </a:lnTo>
                  <a:lnTo>
                    <a:pt x="1717" y="648"/>
                  </a:lnTo>
                  <a:lnTo>
                    <a:pt x="1699" y="571"/>
                  </a:lnTo>
                  <a:lnTo>
                    <a:pt x="1669" y="494"/>
                  </a:lnTo>
                  <a:lnTo>
                    <a:pt x="1634" y="422"/>
                  </a:lnTo>
                  <a:lnTo>
                    <a:pt x="1587" y="355"/>
                  </a:lnTo>
                  <a:lnTo>
                    <a:pt x="1540" y="293"/>
                  </a:lnTo>
                  <a:lnTo>
                    <a:pt x="1481" y="237"/>
                  </a:lnTo>
                  <a:lnTo>
                    <a:pt x="1422" y="185"/>
                  </a:lnTo>
                  <a:lnTo>
                    <a:pt x="1351" y="139"/>
                  </a:lnTo>
                  <a:lnTo>
                    <a:pt x="1280" y="98"/>
                  </a:lnTo>
                  <a:lnTo>
                    <a:pt x="1209" y="62"/>
                  </a:lnTo>
                  <a:lnTo>
                    <a:pt x="1127" y="36"/>
                  </a:lnTo>
                  <a:lnTo>
                    <a:pt x="1044" y="16"/>
                  </a:lnTo>
                  <a:lnTo>
                    <a:pt x="956" y="5"/>
                  </a:lnTo>
                  <a:lnTo>
                    <a:pt x="867" y="0"/>
                  </a:lnTo>
                  <a:lnTo>
                    <a:pt x="867"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26"/>
            <p:cNvSpPr>
              <a:spLocks/>
            </p:cNvSpPr>
            <p:nvPr/>
          </p:nvSpPr>
          <p:spPr bwMode="auto">
            <a:xfrm>
              <a:off x="3498" y="2139"/>
              <a:ext cx="1694" cy="1568"/>
            </a:xfrm>
            <a:custGeom>
              <a:avLst/>
              <a:gdLst>
                <a:gd name="T0" fmla="*/ 844 w 1694"/>
                <a:gd name="T1" fmla="*/ 0 h 1568"/>
                <a:gd name="T2" fmla="*/ 673 w 1694"/>
                <a:gd name="T3" fmla="*/ 15 h 1568"/>
                <a:gd name="T4" fmla="*/ 514 w 1694"/>
                <a:gd name="T5" fmla="*/ 61 h 1568"/>
                <a:gd name="T6" fmla="*/ 372 w 1694"/>
                <a:gd name="T7" fmla="*/ 133 h 1568"/>
                <a:gd name="T8" fmla="*/ 248 w 1694"/>
                <a:gd name="T9" fmla="*/ 231 h 1568"/>
                <a:gd name="T10" fmla="*/ 142 w 1694"/>
                <a:gd name="T11" fmla="*/ 349 h 1568"/>
                <a:gd name="T12" fmla="*/ 65 w 1694"/>
                <a:gd name="T13" fmla="*/ 483 h 1568"/>
                <a:gd name="T14" fmla="*/ 18 w 1694"/>
                <a:gd name="T15" fmla="*/ 627 h 1568"/>
                <a:gd name="T16" fmla="*/ 0 w 1694"/>
                <a:gd name="T17" fmla="*/ 786 h 1568"/>
                <a:gd name="T18" fmla="*/ 6 w 1694"/>
                <a:gd name="T19" fmla="*/ 868 h 1568"/>
                <a:gd name="T20" fmla="*/ 42 w 1694"/>
                <a:gd name="T21" fmla="*/ 1018 h 1568"/>
                <a:gd name="T22" fmla="*/ 106 w 1694"/>
                <a:gd name="T23" fmla="*/ 1162 h 1568"/>
                <a:gd name="T24" fmla="*/ 195 w 1694"/>
                <a:gd name="T25" fmla="*/ 1285 h 1568"/>
                <a:gd name="T26" fmla="*/ 313 w 1694"/>
                <a:gd name="T27" fmla="*/ 1393 h 1568"/>
                <a:gd name="T28" fmla="*/ 449 w 1694"/>
                <a:gd name="T29" fmla="*/ 1475 h 1568"/>
                <a:gd name="T30" fmla="*/ 596 w 1694"/>
                <a:gd name="T31" fmla="*/ 1537 h 1568"/>
                <a:gd name="T32" fmla="*/ 761 w 1694"/>
                <a:gd name="T33" fmla="*/ 1568 h 1568"/>
                <a:gd name="T34" fmla="*/ 850 w 1694"/>
                <a:gd name="T35" fmla="*/ 1568 h 1568"/>
                <a:gd name="T36" fmla="*/ 1021 w 1694"/>
                <a:gd name="T37" fmla="*/ 1552 h 1568"/>
                <a:gd name="T38" fmla="*/ 1180 w 1694"/>
                <a:gd name="T39" fmla="*/ 1506 h 1568"/>
                <a:gd name="T40" fmla="*/ 1322 w 1694"/>
                <a:gd name="T41" fmla="*/ 1434 h 1568"/>
                <a:gd name="T42" fmla="*/ 1446 w 1694"/>
                <a:gd name="T43" fmla="*/ 1336 h 1568"/>
                <a:gd name="T44" fmla="*/ 1552 w 1694"/>
                <a:gd name="T45" fmla="*/ 1218 h 1568"/>
                <a:gd name="T46" fmla="*/ 1629 w 1694"/>
                <a:gd name="T47" fmla="*/ 1084 h 1568"/>
                <a:gd name="T48" fmla="*/ 1676 w 1694"/>
                <a:gd name="T49" fmla="*/ 940 h 1568"/>
                <a:gd name="T50" fmla="*/ 1694 w 1694"/>
                <a:gd name="T51" fmla="*/ 781 h 1568"/>
                <a:gd name="T52" fmla="*/ 1688 w 1694"/>
                <a:gd name="T53" fmla="*/ 699 h 1568"/>
                <a:gd name="T54" fmla="*/ 1652 w 1694"/>
                <a:gd name="T55" fmla="*/ 550 h 1568"/>
                <a:gd name="T56" fmla="*/ 1587 w 1694"/>
                <a:gd name="T57" fmla="*/ 406 h 1568"/>
                <a:gd name="T58" fmla="*/ 1499 w 1694"/>
                <a:gd name="T59" fmla="*/ 282 h 1568"/>
                <a:gd name="T60" fmla="*/ 1381 w 1694"/>
                <a:gd name="T61" fmla="*/ 174 h 1568"/>
                <a:gd name="T62" fmla="*/ 1245 w 1694"/>
                <a:gd name="T63" fmla="*/ 92 h 1568"/>
                <a:gd name="T64" fmla="*/ 1098 w 1694"/>
                <a:gd name="T65" fmla="*/ 30 h 1568"/>
                <a:gd name="T66" fmla="*/ 932 w 1694"/>
                <a:gd name="T67" fmla="*/ 0 h 1568"/>
                <a:gd name="T68" fmla="*/ 844 w 1694"/>
                <a:gd name="T69" fmla="*/ 0 h 1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94" h="1568">
                  <a:moveTo>
                    <a:pt x="844" y="0"/>
                  </a:moveTo>
                  <a:lnTo>
                    <a:pt x="844" y="0"/>
                  </a:lnTo>
                  <a:lnTo>
                    <a:pt x="755" y="0"/>
                  </a:lnTo>
                  <a:lnTo>
                    <a:pt x="673" y="15"/>
                  </a:lnTo>
                  <a:lnTo>
                    <a:pt x="590" y="36"/>
                  </a:lnTo>
                  <a:lnTo>
                    <a:pt x="514" y="61"/>
                  </a:lnTo>
                  <a:lnTo>
                    <a:pt x="443" y="92"/>
                  </a:lnTo>
                  <a:lnTo>
                    <a:pt x="372" y="133"/>
                  </a:lnTo>
                  <a:lnTo>
                    <a:pt x="307" y="179"/>
                  </a:lnTo>
                  <a:lnTo>
                    <a:pt x="248" y="231"/>
                  </a:lnTo>
                  <a:lnTo>
                    <a:pt x="195" y="287"/>
                  </a:lnTo>
                  <a:lnTo>
                    <a:pt x="142" y="349"/>
                  </a:lnTo>
                  <a:lnTo>
                    <a:pt x="101" y="411"/>
                  </a:lnTo>
                  <a:lnTo>
                    <a:pt x="65" y="483"/>
                  </a:lnTo>
                  <a:lnTo>
                    <a:pt x="36" y="555"/>
                  </a:lnTo>
                  <a:lnTo>
                    <a:pt x="18" y="627"/>
                  </a:lnTo>
                  <a:lnTo>
                    <a:pt x="6" y="704"/>
                  </a:lnTo>
                  <a:lnTo>
                    <a:pt x="0" y="786"/>
                  </a:lnTo>
                  <a:lnTo>
                    <a:pt x="0" y="786"/>
                  </a:lnTo>
                  <a:lnTo>
                    <a:pt x="6" y="868"/>
                  </a:lnTo>
                  <a:lnTo>
                    <a:pt x="18" y="946"/>
                  </a:lnTo>
                  <a:lnTo>
                    <a:pt x="42" y="1018"/>
                  </a:lnTo>
                  <a:lnTo>
                    <a:pt x="71" y="1090"/>
                  </a:lnTo>
                  <a:lnTo>
                    <a:pt x="106" y="1162"/>
                  </a:lnTo>
                  <a:lnTo>
                    <a:pt x="148" y="1223"/>
                  </a:lnTo>
                  <a:lnTo>
                    <a:pt x="195" y="1285"/>
                  </a:lnTo>
                  <a:lnTo>
                    <a:pt x="254" y="1342"/>
                  </a:lnTo>
                  <a:lnTo>
                    <a:pt x="313" y="1393"/>
                  </a:lnTo>
                  <a:lnTo>
                    <a:pt x="378" y="1434"/>
                  </a:lnTo>
                  <a:lnTo>
                    <a:pt x="449" y="1475"/>
                  </a:lnTo>
                  <a:lnTo>
                    <a:pt x="519" y="1506"/>
                  </a:lnTo>
                  <a:lnTo>
                    <a:pt x="596" y="1537"/>
                  </a:lnTo>
                  <a:lnTo>
                    <a:pt x="679" y="1552"/>
                  </a:lnTo>
                  <a:lnTo>
                    <a:pt x="761" y="1568"/>
                  </a:lnTo>
                  <a:lnTo>
                    <a:pt x="850" y="1568"/>
                  </a:lnTo>
                  <a:lnTo>
                    <a:pt x="850" y="1568"/>
                  </a:lnTo>
                  <a:lnTo>
                    <a:pt x="938" y="1563"/>
                  </a:lnTo>
                  <a:lnTo>
                    <a:pt x="1021" y="1552"/>
                  </a:lnTo>
                  <a:lnTo>
                    <a:pt x="1098" y="1532"/>
                  </a:lnTo>
                  <a:lnTo>
                    <a:pt x="1180" y="1506"/>
                  </a:lnTo>
                  <a:lnTo>
                    <a:pt x="1251" y="1475"/>
                  </a:lnTo>
                  <a:lnTo>
                    <a:pt x="1322" y="1434"/>
                  </a:lnTo>
                  <a:lnTo>
                    <a:pt x="1387" y="1388"/>
                  </a:lnTo>
                  <a:lnTo>
                    <a:pt x="1446" y="1336"/>
                  </a:lnTo>
                  <a:lnTo>
                    <a:pt x="1499" y="1280"/>
                  </a:lnTo>
                  <a:lnTo>
                    <a:pt x="1552" y="1218"/>
                  </a:lnTo>
                  <a:lnTo>
                    <a:pt x="1593" y="1156"/>
                  </a:lnTo>
                  <a:lnTo>
                    <a:pt x="1629" y="1084"/>
                  </a:lnTo>
                  <a:lnTo>
                    <a:pt x="1652" y="1012"/>
                  </a:lnTo>
                  <a:lnTo>
                    <a:pt x="1676" y="940"/>
                  </a:lnTo>
                  <a:lnTo>
                    <a:pt x="1688" y="858"/>
                  </a:lnTo>
                  <a:lnTo>
                    <a:pt x="1694" y="781"/>
                  </a:lnTo>
                  <a:lnTo>
                    <a:pt x="1694" y="781"/>
                  </a:lnTo>
                  <a:lnTo>
                    <a:pt x="1688" y="699"/>
                  </a:lnTo>
                  <a:lnTo>
                    <a:pt x="1676" y="622"/>
                  </a:lnTo>
                  <a:lnTo>
                    <a:pt x="1652" y="550"/>
                  </a:lnTo>
                  <a:lnTo>
                    <a:pt x="1623" y="478"/>
                  </a:lnTo>
                  <a:lnTo>
                    <a:pt x="1587" y="406"/>
                  </a:lnTo>
                  <a:lnTo>
                    <a:pt x="1546" y="344"/>
                  </a:lnTo>
                  <a:lnTo>
                    <a:pt x="1499" y="282"/>
                  </a:lnTo>
                  <a:lnTo>
                    <a:pt x="1440" y="226"/>
                  </a:lnTo>
                  <a:lnTo>
                    <a:pt x="1381" y="174"/>
                  </a:lnTo>
                  <a:lnTo>
                    <a:pt x="1316" y="128"/>
                  </a:lnTo>
                  <a:lnTo>
                    <a:pt x="1245" y="92"/>
                  </a:lnTo>
                  <a:lnTo>
                    <a:pt x="1174" y="56"/>
                  </a:lnTo>
                  <a:lnTo>
                    <a:pt x="1098" y="30"/>
                  </a:lnTo>
                  <a:lnTo>
                    <a:pt x="1015" y="15"/>
                  </a:lnTo>
                  <a:lnTo>
                    <a:pt x="932" y="0"/>
                  </a:lnTo>
                  <a:lnTo>
                    <a:pt x="844" y="0"/>
                  </a:lnTo>
                  <a:lnTo>
                    <a:pt x="844" y="0"/>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27"/>
            <p:cNvSpPr>
              <a:spLocks/>
            </p:cNvSpPr>
            <p:nvPr/>
          </p:nvSpPr>
          <p:spPr bwMode="auto">
            <a:xfrm>
              <a:off x="3528" y="2149"/>
              <a:ext cx="1646" cy="1527"/>
            </a:xfrm>
            <a:custGeom>
              <a:avLst/>
              <a:gdLst>
                <a:gd name="T0" fmla="*/ 820 w 1646"/>
                <a:gd name="T1" fmla="*/ 0 h 1527"/>
                <a:gd name="T2" fmla="*/ 655 w 1646"/>
                <a:gd name="T3" fmla="*/ 15 h 1527"/>
                <a:gd name="T4" fmla="*/ 495 w 1646"/>
                <a:gd name="T5" fmla="*/ 62 h 1527"/>
                <a:gd name="T6" fmla="*/ 360 w 1646"/>
                <a:gd name="T7" fmla="*/ 133 h 1527"/>
                <a:gd name="T8" fmla="*/ 236 w 1646"/>
                <a:gd name="T9" fmla="*/ 231 h 1527"/>
                <a:gd name="T10" fmla="*/ 135 w 1646"/>
                <a:gd name="T11" fmla="*/ 344 h 1527"/>
                <a:gd name="T12" fmla="*/ 65 w 1646"/>
                <a:gd name="T13" fmla="*/ 473 h 1527"/>
                <a:gd name="T14" fmla="*/ 17 w 1646"/>
                <a:gd name="T15" fmla="*/ 617 h 1527"/>
                <a:gd name="T16" fmla="*/ 0 w 1646"/>
                <a:gd name="T17" fmla="*/ 771 h 1527"/>
                <a:gd name="T18" fmla="*/ 6 w 1646"/>
                <a:gd name="T19" fmla="*/ 848 h 1527"/>
                <a:gd name="T20" fmla="*/ 41 w 1646"/>
                <a:gd name="T21" fmla="*/ 997 h 1527"/>
                <a:gd name="T22" fmla="*/ 100 w 1646"/>
                <a:gd name="T23" fmla="*/ 1131 h 1527"/>
                <a:gd name="T24" fmla="*/ 194 w 1646"/>
                <a:gd name="T25" fmla="*/ 1254 h 1527"/>
                <a:gd name="T26" fmla="*/ 307 w 1646"/>
                <a:gd name="T27" fmla="*/ 1357 h 1527"/>
                <a:gd name="T28" fmla="*/ 436 w 1646"/>
                <a:gd name="T29" fmla="*/ 1440 h 1527"/>
                <a:gd name="T30" fmla="*/ 584 w 1646"/>
                <a:gd name="T31" fmla="*/ 1496 h 1527"/>
                <a:gd name="T32" fmla="*/ 743 w 1646"/>
                <a:gd name="T33" fmla="*/ 1522 h 1527"/>
                <a:gd name="T34" fmla="*/ 832 w 1646"/>
                <a:gd name="T35" fmla="*/ 1527 h 1527"/>
                <a:gd name="T36" fmla="*/ 997 w 1646"/>
                <a:gd name="T37" fmla="*/ 1512 h 1527"/>
                <a:gd name="T38" fmla="*/ 1150 w 1646"/>
                <a:gd name="T39" fmla="*/ 1465 h 1527"/>
                <a:gd name="T40" fmla="*/ 1286 w 1646"/>
                <a:gd name="T41" fmla="*/ 1393 h 1527"/>
                <a:gd name="T42" fmla="*/ 1410 w 1646"/>
                <a:gd name="T43" fmla="*/ 1301 h 1527"/>
                <a:gd name="T44" fmla="*/ 1510 w 1646"/>
                <a:gd name="T45" fmla="*/ 1188 h 1527"/>
                <a:gd name="T46" fmla="*/ 1587 w 1646"/>
                <a:gd name="T47" fmla="*/ 1054 h 1527"/>
                <a:gd name="T48" fmla="*/ 1634 w 1646"/>
                <a:gd name="T49" fmla="*/ 910 h 1527"/>
                <a:gd name="T50" fmla="*/ 1646 w 1646"/>
                <a:gd name="T51" fmla="*/ 756 h 1527"/>
                <a:gd name="T52" fmla="*/ 1640 w 1646"/>
                <a:gd name="T53" fmla="*/ 679 h 1527"/>
                <a:gd name="T54" fmla="*/ 1610 w 1646"/>
                <a:gd name="T55" fmla="*/ 529 h 1527"/>
                <a:gd name="T56" fmla="*/ 1546 w 1646"/>
                <a:gd name="T57" fmla="*/ 396 h 1527"/>
                <a:gd name="T58" fmla="*/ 1457 w 1646"/>
                <a:gd name="T59" fmla="*/ 272 h 1527"/>
                <a:gd name="T60" fmla="*/ 1345 w 1646"/>
                <a:gd name="T61" fmla="*/ 169 h 1527"/>
                <a:gd name="T62" fmla="*/ 1209 w 1646"/>
                <a:gd name="T63" fmla="*/ 92 h 1527"/>
                <a:gd name="T64" fmla="*/ 1062 w 1646"/>
                <a:gd name="T65" fmla="*/ 36 h 1527"/>
                <a:gd name="T66" fmla="*/ 902 w 1646"/>
                <a:gd name="T67" fmla="*/ 5 h 1527"/>
                <a:gd name="T68" fmla="*/ 820 w 1646"/>
                <a:gd name="T69" fmla="*/ 0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6" h="1527">
                  <a:moveTo>
                    <a:pt x="820" y="0"/>
                  </a:moveTo>
                  <a:lnTo>
                    <a:pt x="820" y="0"/>
                  </a:lnTo>
                  <a:lnTo>
                    <a:pt x="731" y="5"/>
                  </a:lnTo>
                  <a:lnTo>
                    <a:pt x="655" y="15"/>
                  </a:lnTo>
                  <a:lnTo>
                    <a:pt x="572" y="36"/>
                  </a:lnTo>
                  <a:lnTo>
                    <a:pt x="495" y="62"/>
                  </a:lnTo>
                  <a:lnTo>
                    <a:pt x="425" y="97"/>
                  </a:lnTo>
                  <a:lnTo>
                    <a:pt x="360" y="133"/>
                  </a:lnTo>
                  <a:lnTo>
                    <a:pt x="295" y="180"/>
                  </a:lnTo>
                  <a:lnTo>
                    <a:pt x="236" y="231"/>
                  </a:lnTo>
                  <a:lnTo>
                    <a:pt x="183" y="283"/>
                  </a:lnTo>
                  <a:lnTo>
                    <a:pt x="135" y="344"/>
                  </a:lnTo>
                  <a:lnTo>
                    <a:pt x="94" y="406"/>
                  </a:lnTo>
                  <a:lnTo>
                    <a:pt x="65" y="473"/>
                  </a:lnTo>
                  <a:lnTo>
                    <a:pt x="35" y="545"/>
                  </a:lnTo>
                  <a:lnTo>
                    <a:pt x="17" y="617"/>
                  </a:lnTo>
                  <a:lnTo>
                    <a:pt x="6" y="694"/>
                  </a:lnTo>
                  <a:lnTo>
                    <a:pt x="0" y="771"/>
                  </a:lnTo>
                  <a:lnTo>
                    <a:pt x="0" y="771"/>
                  </a:lnTo>
                  <a:lnTo>
                    <a:pt x="6" y="848"/>
                  </a:lnTo>
                  <a:lnTo>
                    <a:pt x="17" y="925"/>
                  </a:lnTo>
                  <a:lnTo>
                    <a:pt x="41" y="997"/>
                  </a:lnTo>
                  <a:lnTo>
                    <a:pt x="65" y="1064"/>
                  </a:lnTo>
                  <a:lnTo>
                    <a:pt x="100" y="1131"/>
                  </a:lnTo>
                  <a:lnTo>
                    <a:pt x="141" y="1193"/>
                  </a:lnTo>
                  <a:lnTo>
                    <a:pt x="194" y="1254"/>
                  </a:lnTo>
                  <a:lnTo>
                    <a:pt x="248" y="1306"/>
                  </a:lnTo>
                  <a:lnTo>
                    <a:pt x="307" y="1357"/>
                  </a:lnTo>
                  <a:lnTo>
                    <a:pt x="366" y="1398"/>
                  </a:lnTo>
                  <a:lnTo>
                    <a:pt x="436" y="1440"/>
                  </a:lnTo>
                  <a:lnTo>
                    <a:pt x="507" y="1470"/>
                  </a:lnTo>
                  <a:lnTo>
                    <a:pt x="584" y="1496"/>
                  </a:lnTo>
                  <a:lnTo>
                    <a:pt x="661" y="1512"/>
                  </a:lnTo>
                  <a:lnTo>
                    <a:pt x="743" y="1522"/>
                  </a:lnTo>
                  <a:lnTo>
                    <a:pt x="832" y="1527"/>
                  </a:lnTo>
                  <a:lnTo>
                    <a:pt x="832" y="1527"/>
                  </a:lnTo>
                  <a:lnTo>
                    <a:pt x="914" y="1522"/>
                  </a:lnTo>
                  <a:lnTo>
                    <a:pt x="997" y="1512"/>
                  </a:lnTo>
                  <a:lnTo>
                    <a:pt x="1074" y="1491"/>
                  </a:lnTo>
                  <a:lnTo>
                    <a:pt x="1150" y="1465"/>
                  </a:lnTo>
                  <a:lnTo>
                    <a:pt x="1221" y="1434"/>
                  </a:lnTo>
                  <a:lnTo>
                    <a:pt x="1286" y="1393"/>
                  </a:lnTo>
                  <a:lnTo>
                    <a:pt x="1351" y="1347"/>
                  </a:lnTo>
                  <a:lnTo>
                    <a:pt x="1410" y="1301"/>
                  </a:lnTo>
                  <a:lnTo>
                    <a:pt x="1463" y="1244"/>
                  </a:lnTo>
                  <a:lnTo>
                    <a:pt x="1510" y="1188"/>
                  </a:lnTo>
                  <a:lnTo>
                    <a:pt x="1551" y="1121"/>
                  </a:lnTo>
                  <a:lnTo>
                    <a:pt x="1587" y="1054"/>
                  </a:lnTo>
                  <a:lnTo>
                    <a:pt x="1610" y="987"/>
                  </a:lnTo>
                  <a:lnTo>
                    <a:pt x="1634" y="910"/>
                  </a:lnTo>
                  <a:lnTo>
                    <a:pt x="1646" y="838"/>
                  </a:lnTo>
                  <a:lnTo>
                    <a:pt x="1646" y="756"/>
                  </a:lnTo>
                  <a:lnTo>
                    <a:pt x="1646" y="756"/>
                  </a:lnTo>
                  <a:lnTo>
                    <a:pt x="1640" y="679"/>
                  </a:lnTo>
                  <a:lnTo>
                    <a:pt x="1628" y="607"/>
                  </a:lnTo>
                  <a:lnTo>
                    <a:pt x="1610" y="529"/>
                  </a:lnTo>
                  <a:lnTo>
                    <a:pt x="1581" y="463"/>
                  </a:lnTo>
                  <a:lnTo>
                    <a:pt x="1546" y="396"/>
                  </a:lnTo>
                  <a:lnTo>
                    <a:pt x="1504" y="334"/>
                  </a:lnTo>
                  <a:lnTo>
                    <a:pt x="1457" y="272"/>
                  </a:lnTo>
                  <a:lnTo>
                    <a:pt x="1398" y="221"/>
                  </a:lnTo>
                  <a:lnTo>
                    <a:pt x="1345" y="169"/>
                  </a:lnTo>
                  <a:lnTo>
                    <a:pt x="1280" y="128"/>
                  </a:lnTo>
                  <a:lnTo>
                    <a:pt x="1209" y="92"/>
                  </a:lnTo>
                  <a:lnTo>
                    <a:pt x="1138" y="56"/>
                  </a:lnTo>
                  <a:lnTo>
                    <a:pt x="1062" y="36"/>
                  </a:lnTo>
                  <a:lnTo>
                    <a:pt x="985" y="15"/>
                  </a:lnTo>
                  <a:lnTo>
                    <a:pt x="902" y="5"/>
                  </a:lnTo>
                  <a:lnTo>
                    <a:pt x="820" y="0"/>
                  </a:lnTo>
                  <a:lnTo>
                    <a:pt x="820"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28"/>
            <p:cNvSpPr>
              <a:spLocks/>
            </p:cNvSpPr>
            <p:nvPr/>
          </p:nvSpPr>
          <p:spPr bwMode="auto">
            <a:xfrm>
              <a:off x="3557" y="2164"/>
              <a:ext cx="1605" cy="1481"/>
            </a:xfrm>
            <a:custGeom>
              <a:avLst/>
              <a:gdLst>
                <a:gd name="T0" fmla="*/ 791 w 1605"/>
                <a:gd name="T1" fmla="*/ 0 h 1481"/>
                <a:gd name="T2" fmla="*/ 632 w 1605"/>
                <a:gd name="T3" fmla="*/ 16 h 1481"/>
                <a:gd name="T4" fmla="*/ 478 w 1605"/>
                <a:gd name="T5" fmla="*/ 62 h 1481"/>
                <a:gd name="T6" fmla="*/ 348 w 1605"/>
                <a:gd name="T7" fmla="*/ 129 h 1481"/>
                <a:gd name="T8" fmla="*/ 230 w 1605"/>
                <a:gd name="T9" fmla="*/ 221 h 1481"/>
                <a:gd name="T10" fmla="*/ 130 w 1605"/>
                <a:gd name="T11" fmla="*/ 334 h 1481"/>
                <a:gd name="T12" fmla="*/ 59 w 1605"/>
                <a:gd name="T13" fmla="*/ 458 h 1481"/>
                <a:gd name="T14" fmla="*/ 12 w 1605"/>
                <a:gd name="T15" fmla="*/ 602 h 1481"/>
                <a:gd name="T16" fmla="*/ 0 w 1605"/>
                <a:gd name="T17" fmla="*/ 751 h 1481"/>
                <a:gd name="T18" fmla="*/ 6 w 1605"/>
                <a:gd name="T19" fmla="*/ 823 h 1481"/>
                <a:gd name="T20" fmla="*/ 36 w 1605"/>
                <a:gd name="T21" fmla="*/ 967 h 1481"/>
                <a:gd name="T22" fmla="*/ 101 w 1605"/>
                <a:gd name="T23" fmla="*/ 1101 h 1481"/>
                <a:gd name="T24" fmla="*/ 189 w 1605"/>
                <a:gd name="T25" fmla="*/ 1219 h 1481"/>
                <a:gd name="T26" fmla="*/ 295 w 1605"/>
                <a:gd name="T27" fmla="*/ 1317 h 1481"/>
                <a:gd name="T28" fmla="*/ 425 w 1605"/>
                <a:gd name="T29" fmla="*/ 1394 h 1481"/>
                <a:gd name="T30" fmla="*/ 573 w 1605"/>
                <a:gd name="T31" fmla="*/ 1450 h 1481"/>
                <a:gd name="T32" fmla="*/ 726 w 1605"/>
                <a:gd name="T33" fmla="*/ 1476 h 1481"/>
                <a:gd name="T34" fmla="*/ 809 w 1605"/>
                <a:gd name="T35" fmla="*/ 1481 h 1481"/>
                <a:gd name="T36" fmla="*/ 968 w 1605"/>
                <a:gd name="T37" fmla="*/ 1466 h 1481"/>
                <a:gd name="T38" fmla="*/ 1121 w 1605"/>
                <a:gd name="T39" fmla="*/ 1419 h 1481"/>
                <a:gd name="T40" fmla="*/ 1257 w 1605"/>
                <a:gd name="T41" fmla="*/ 1347 h 1481"/>
                <a:gd name="T42" fmla="*/ 1375 w 1605"/>
                <a:gd name="T43" fmla="*/ 1255 h 1481"/>
                <a:gd name="T44" fmla="*/ 1469 w 1605"/>
                <a:gd name="T45" fmla="*/ 1147 h 1481"/>
                <a:gd name="T46" fmla="*/ 1540 w 1605"/>
                <a:gd name="T47" fmla="*/ 1018 h 1481"/>
                <a:gd name="T48" fmla="*/ 1587 w 1605"/>
                <a:gd name="T49" fmla="*/ 879 h 1481"/>
                <a:gd name="T50" fmla="*/ 1605 w 1605"/>
                <a:gd name="T51" fmla="*/ 730 h 1481"/>
                <a:gd name="T52" fmla="*/ 1599 w 1605"/>
                <a:gd name="T53" fmla="*/ 653 h 1481"/>
                <a:gd name="T54" fmla="*/ 1564 w 1605"/>
                <a:gd name="T55" fmla="*/ 509 h 1481"/>
                <a:gd name="T56" fmla="*/ 1499 w 1605"/>
                <a:gd name="T57" fmla="*/ 381 h 1481"/>
                <a:gd name="T58" fmla="*/ 1416 w 1605"/>
                <a:gd name="T59" fmla="*/ 262 h 1481"/>
                <a:gd name="T60" fmla="*/ 1304 w 1605"/>
                <a:gd name="T61" fmla="*/ 165 h 1481"/>
                <a:gd name="T62" fmla="*/ 1174 w 1605"/>
                <a:gd name="T63" fmla="*/ 82 h 1481"/>
                <a:gd name="T64" fmla="*/ 1033 w 1605"/>
                <a:gd name="T65" fmla="*/ 31 h 1481"/>
                <a:gd name="T66" fmla="*/ 873 w 1605"/>
                <a:gd name="T67" fmla="*/ 0 h 1481"/>
                <a:gd name="T68" fmla="*/ 791 w 1605"/>
                <a:gd name="T69" fmla="*/ 0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5" h="1481">
                  <a:moveTo>
                    <a:pt x="791" y="0"/>
                  </a:moveTo>
                  <a:lnTo>
                    <a:pt x="791" y="0"/>
                  </a:lnTo>
                  <a:lnTo>
                    <a:pt x="708" y="5"/>
                  </a:lnTo>
                  <a:lnTo>
                    <a:pt x="632" y="16"/>
                  </a:lnTo>
                  <a:lnTo>
                    <a:pt x="555" y="36"/>
                  </a:lnTo>
                  <a:lnTo>
                    <a:pt x="478" y="62"/>
                  </a:lnTo>
                  <a:lnTo>
                    <a:pt x="413" y="93"/>
                  </a:lnTo>
                  <a:lnTo>
                    <a:pt x="348" y="129"/>
                  </a:lnTo>
                  <a:lnTo>
                    <a:pt x="283" y="175"/>
                  </a:lnTo>
                  <a:lnTo>
                    <a:pt x="230" y="221"/>
                  </a:lnTo>
                  <a:lnTo>
                    <a:pt x="177" y="278"/>
                  </a:lnTo>
                  <a:lnTo>
                    <a:pt x="130" y="334"/>
                  </a:lnTo>
                  <a:lnTo>
                    <a:pt x="89" y="396"/>
                  </a:lnTo>
                  <a:lnTo>
                    <a:pt x="59" y="458"/>
                  </a:lnTo>
                  <a:lnTo>
                    <a:pt x="30" y="530"/>
                  </a:lnTo>
                  <a:lnTo>
                    <a:pt x="12" y="602"/>
                  </a:lnTo>
                  <a:lnTo>
                    <a:pt x="0" y="674"/>
                  </a:lnTo>
                  <a:lnTo>
                    <a:pt x="0" y="751"/>
                  </a:lnTo>
                  <a:lnTo>
                    <a:pt x="0" y="751"/>
                  </a:lnTo>
                  <a:lnTo>
                    <a:pt x="6" y="823"/>
                  </a:lnTo>
                  <a:lnTo>
                    <a:pt x="18" y="895"/>
                  </a:lnTo>
                  <a:lnTo>
                    <a:pt x="36" y="967"/>
                  </a:lnTo>
                  <a:lnTo>
                    <a:pt x="65" y="1034"/>
                  </a:lnTo>
                  <a:lnTo>
                    <a:pt x="101" y="1101"/>
                  </a:lnTo>
                  <a:lnTo>
                    <a:pt x="142" y="1162"/>
                  </a:lnTo>
                  <a:lnTo>
                    <a:pt x="189" y="1219"/>
                  </a:lnTo>
                  <a:lnTo>
                    <a:pt x="242" y="1270"/>
                  </a:lnTo>
                  <a:lnTo>
                    <a:pt x="295" y="1317"/>
                  </a:lnTo>
                  <a:lnTo>
                    <a:pt x="360" y="1358"/>
                  </a:lnTo>
                  <a:lnTo>
                    <a:pt x="425" y="1394"/>
                  </a:lnTo>
                  <a:lnTo>
                    <a:pt x="496" y="1425"/>
                  </a:lnTo>
                  <a:lnTo>
                    <a:pt x="573" y="1450"/>
                  </a:lnTo>
                  <a:lnTo>
                    <a:pt x="649" y="1466"/>
                  </a:lnTo>
                  <a:lnTo>
                    <a:pt x="726" y="1476"/>
                  </a:lnTo>
                  <a:lnTo>
                    <a:pt x="809" y="1481"/>
                  </a:lnTo>
                  <a:lnTo>
                    <a:pt x="809" y="1481"/>
                  </a:lnTo>
                  <a:lnTo>
                    <a:pt x="891" y="1476"/>
                  </a:lnTo>
                  <a:lnTo>
                    <a:pt x="968" y="1466"/>
                  </a:lnTo>
                  <a:lnTo>
                    <a:pt x="1045" y="1445"/>
                  </a:lnTo>
                  <a:lnTo>
                    <a:pt x="1121" y="1419"/>
                  </a:lnTo>
                  <a:lnTo>
                    <a:pt x="1192" y="1389"/>
                  </a:lnTo>
                  <a:lnTo>
                    <a:pt x="1257" y="1347"/>
                  </a:lnTo>
                  <a:lnTo>
                    <a:pt x="1316" y="1306"/>
                  </a:lnTo>
                  <a:lnTo>
                    <a:pt x="1375" y="1255"/>
                  </a:lnTo>
                  <a:lnTo>
                    <a:pt x="1422" y="1203"/>
                  </a:lnTo>
                  <a:lnTo>
                    <a:pt x="1469" y="1147"/>
                  </a:lnTo>
                  <a:lnTo>
                    <a:pt x="1511" y="1085"/>
                  </a:lnTo>
                  <a:lnTo>
                    <a:pt x="1540" y="1018"/>
                  </a:lnTo>
                  <a:lnTo>
                    <a:pt x="1570" y="951"/>
                  </a:lnTo>
                  <a:lnTo>
                    <a:pt x="1587" y="879"/>
                  </a:lnTo>
                  <a:lnTo>
                    <a:pt x="1599" y="808"/>
                  </a:lnTo>
                  <a:lnTo>
                    <a:pt x="1605" y="730"/>
                  </a:lnTo>
                  <a:lnTo>
                    <a:pt x="1605" y="730"/>
                  </a:lnTo>
                  <a:lnTo>
                    <a:pt x="1599" y="653"/>
                  </a:lnTo>
                  <a:lnTo>
                    <a:pt x="1581" y="581"/>
                  </a:lnTo>
                  <a:lnTo>
                    <a:pt x="1564" y="509"/>
                  </a:lnTo>
                  <a:lnTo>
                    <a:pt x="1534" y="442"/>
                  </a:lnTo>
                  <a:lnTo>
                    <a:pt x="1499" y="381"/>
                  </a:lnTo>
                  <a:lnTo>
                    <a:pt x="1458" y="319"/>
                  </a:lnTo>
                  <a:lnTo>
                    <a:pt x="1416" y="262"/>
                  </a:lnTo>
                  <a:lnTo>
                    <a:pt x="1363" y="211"/>
                  </a:lnTo>
                  <a:lnTo>
                    <a:pt x="1304" y="165"/>
                  </a:lnTo>
                  <a:lnTo>
                    <a:pt x="1239" y="124"/>
                  </a:lnTo>
                  <a:lnTo>
                    <a:pt x="1174" y="82"/>
                  </a:lnTo>
                  <a:lnTo>
                    <a:pt x="1104" y="52"/>
                  </a:lnTo>
                  <a:lnTo>
                    <a:pt x="1033" y="31"/>
                  </a:lnTo>
                  <a:lnTo>
                    <a:pt x="956" y="11"/>
                  </a:lnTo>
                  <a:lnTo>
                    <a:pt x="873" y="0"/>
                  </a:lnTo>
                  <a:lnTo>
                    <a:pt x="791" y="0"/>
                  </a:lnTo>
                  <a:lnTo>
                    <a:pt x="791" y="0"/>
                  </a:lnTo>
                  <a:close/>
                </a:path>
              </a:pathLst>
            </a:custGeom>
            <a:solidFill>
              <a:srgbClr val="FFD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29"/>
            <p:cNvSpPr>
              <a:spLocks/>
            </p:cNvSpPr>
            <p:nvPr/>
          </p:nvSpPr>
          <p:spPr bwMode="auto">
            <a:xfrm>
              <a:off x="3587" y="2175"/>
              <a:ext cx="1557" cy="1439"/>
            </a:xfrm>
            <a:custGeom>
              <a:avLst/>
              <a:gdLst>
                <a:gd name="T0" fmla="*/ 767 w 1557"/>
                <a:gd name="T1" fmla="*/ 0 h 1439"/>
                <a:gd name="T2" fmla="*/ 607 w 1557"/>
                <a:gd name="T3" fmla="*/ 20 h 1439"/>
                <a:gd name="T4" fmla="*/ 466 w 1557"/>
                <a:gd name="T5" fmla="*/ 61 h 1439"/>
                <a:gd name="T6" fmla="*/ 330 w 1557"/>
                <a:gd name="T7" fmla="*/ 133 h 1439"/>
                <a:gd name="T8" fmla="*/ 218 w 1557"/>
                <a:gd name="T9" fmla="*/ 221 h 1439"/>
                <a:gd name="T10" fmla="*/ 124 w 1557"/>
                <a:gd name="T11" fmla="*/ 329 h 1439"/>
                <a:gd name="T12" fmla="*/ 53 w 1557"/>
                <a:gd name="T13" fmla="*/ 452 h 1439"/>
                <a:gd name="T14" fmla="*/ 12 w 1557"/>
                <a:gd name="T15" fmla="*/ 586 h 1439"/>
                <a:gd name="T16" fmla="*/ 0 w 1557"/>
                <a:gd name="T17" fmla="*/ 730 h 1439"/>
                <a:gd name="T18" fmla="*/ 0 w 1557"/>
                <a:gd name="T19" fmla="*/ 807 h 1439"/>
                <a:gd name="T20" fmla="*/ 35 w 1557"/>
                <a:gd name="T21" fmla="*/ 946 h 1439"/>
                <a:gd name="T22" fmla="*/ 94 w 1557"/>
                <a:gd name="T23" fmla="*/ 1069 h 1439"/>
                <a:gd name="T24" fmla="*/ 183 w 1557"/>
                <a:gd name="T25" fmla="*/ 1182 h 1439"/>
                <a:gd name="T26" fmla="*/ 289 w 1557"/>
                <a:gd name="T27" fmla="*/ 1280 h 1439"/>
                <a:gd name="T28" fmla="*/ 419 w 1557"/>
                <a:gd name="T29" fmla="*/ 1357 h 1439"/>
                <a:gd name="T30" fmla="*/ 554 w 1557"/>
                <a:gd name="T31" fmla="*/ 1408 h 1439"/>
                <a:gd name="T32" fmla="*/ 708 w 1557"/>
                <a:gd name="T33" fmla="*/ 1434 h 1439"/>
                <a:gd name="T34" fmla="*/ 790 w 1557"/>
                <a:gd name="T35" fmla="*/ 1439 h 1439"/>
                <a:gd name="T36" fmla="*/ 944 w 1557"/>
                <a:gd name="T37" fmla="*/ 1419 h 1439"/>
                <a:gd name="T38" fmla="*/ 1091 w 1557"/>
                <a:gd name="T39" fmla="*/ 1378 h 1439"/>
                <a:gd name="T40" fmla="*/ 1221 w 1557"/>
                <a:gd name="T41" fmla="*/ 1306 h 1439"/>
                <a:gd name="T42" fmla="*/ 1339 w 1557"/>
                <a:gd name="T43" fmla="*/ 1218 h 1439"/>
                <a:gd name="T44" fmla="*/ 1428 w 1557"/>
                <a:gd name="T45" fmla="*/ 1110 h 1439"/>
                <a:gd name="T46" fmla="*/ 1498 w 1557"/>
                <a:gd name="T47" fmla="*/ 987 h 1439"/>
                <a:gd name="T48" fmla="*/ 1546 w 1557"/>
                <a:gd name="T49" fmla="*/ 853 h 1439"/>
                <a:gd name="T50" fmla="*/ 1557 w 1557"/>
                <a:gd name="T51" fmla="*/ 709 h 1439"/>
                <a:gd name="T52" fmla="*/ 1551 w 1557"/>
                <a:gd name="T53" fmla="*/ 632 h 1439"/>
                <a:gd name="T54" fmla="*/ 1516 w 1557"/>
                <a:gd name="T55" fmla="*/ 493 h 1439"/>
                <a:gd name="T56" fmla="*/ 1457 w 1557"/>
                <a:gd name="T57" fmla="*/ 370 h 1439"/>
                <a:gd name="T58" fmla="*/ 1369 w 1557"/>
                <a:gd name="T59" fmla="*/ 257 h 1439"/>
                <a:gd name="T60" fmla="*/ 1262 w 1557"/>
                <a:gd name="T61" fmla="*/ 159 h 1439"/>
                <a:gd name="T62" fmla="*/ 1138 w 1557"/>
                <a:gd name="T63" fmla="*/ 82 h 1439"/>
                <a:gd name="T64" fmla="*/ 997 w 1557"/>
                <a:gd name="T65" fmla="*/ 30 h 1439"/>
                <a:gd name="T66" fmla="*/ 843 w 1557"/>
                <a:gd name="T67" fmla="*/ 5 h 1439"/>
                <a:gd name="T68" fmla="*/ 767 w 1557"/>
                <a:gd name="T69" fmla="*/ 0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7" h="1439">
                  <a:moveTo>
                    <a:pt x="767" y="0"/>
                  </a:moveTo>
                  <a:lnTo>
                    <a:pt x="767" y="0"/>
                  </a:lnTo>
                  <a:lnTo>
                    <a:pt x="684" y="5"/>
                  </a:lnTo>
                  <a:lnTo>
                    <a:pt x="607" y="20"/>
                  </a:lnTo>
                  <a:lnTo>
                    <a:pt x="537" y="36"/>
                  </a:lnTo>
                  <a:lnTo>
                    <a:pt x="466" y="61"/>
                  </a:lnTo>
                  <a:lnTo>
                    <a:pt x="395" y="92"/>
                  </a:lnTo>
                  <a:lnTo>
                    <a:pt x="330" y="133"/>
                  </a:lnTo>
                  <a:lnTo>
                    <a:pt x="271" y="174"/>
                  </a:lnTo>
                  <a:lnTo>
                    <a:pt x="218" y="221"/>
                  </a:lnTo>
                  <a:lnTo>
                    <a:pt x="171" y="272"/>
                  </a:lnTo>
                  <a:lnTo>
                    <a:pt x="124" y="329"/>
                  </a:lnTo>
                  <a:lnTo>
                    <a:pt x="88" y="390"/>
                  </a:lnTo>
                  <a:lnTo>
                    <a:pt x="53" y="452"/>
                  </a:lnTo>
                  <a:lnTo>
                    <a:pt x="29" y="519"/>
                  </a:lnTo>
                  <a:lnTo>
                    <a:pt x="12" y="586"/>
                  </a:lnTo>
                  <a:lnTo>
                    <a:pt x="0" y="658"/>
                  </a:lnTo>
                  <a:lnTo>
                    <a:pt x="0" y="730"/>
                  </a:lnTo>
                  <a:lnTo>
                    <a:pt x="0" y="730"/>
                  </a:lnTo>
                  <a:lnTo>
                    <a:pt x="0" y="807"/>
                  </a:lnTo>
                  <a:lnTo>
                    <a:pt x="17" y="874"/>
                  </a:lnTo>
                  <a:lnTo>
                    <a:pt x="35" y="946"/>
                  </a:lnTo>
                  <a:lnTo>
                    <a:pt x="65" y="1007"/>
                  </a:lnTo>
                  <a:lnTo>
                    <a:pt x="94" y="1069"/>
                  </a:lnTo>
                  <a:lnTo>
                    <a:pt x="135" y="1131"/>
                  </a:lnTo>
                  <a:lnTo>
                    <a:pt x="183" y="1182"/>
                  </a:lnTo>
                  <a:lnTo>
                    <a:pt x="236" y="1234"/>
                  </a:lnTo>
                  <a:lnTo>
                    <a:pt x="289" y="1280"/>
                  </a:lnTo>
                  <a:lnTo>
                    <a:pt x="354" y="1321"/>
                  </a:lnTo>
                  <a:lnTo>
                    <a:pt x="419" y="1357"/>
                  </a:lnTo>
                  <a:lnTo>
                    <a:pt x="484" y="1383"/>
                  </a:lnTo>
                  <a:lnTo>
                    <a:pt x="554" y="1408"/>
                  </a:lnTo>
                  <a:lnTo>
                    <a:pt x="631" y="1424"/>
                  </a:lnTo>
                  <a:lnTo>
                    <a:pt x="708" y="1434"/>
                  </a:lnTo>
                  <a:lnTo>
                    <a:pt x="790" y="1439"/>
                  </a:lnTo>
                  <a:lnTo>
                    <a:pt x="790" y="1439"/>
                  </a:lnTo>
                  <a:lnTo>
                    <a:pt x="867" y="1434"/>
                  </a:lnTo>
                  <a:lnTo>
                    <a:pt x="944" y="1419"/>
                  </a:lnTo>
                  <a:lnTo>
                    <a:pt x="1020" y="1403"/>
                  </a:lnTo>
                  <a:lnTo>
                    <a:pt x="1091" y="1378"/>
                  </a:lnTo>
                  <a:lnTo>
                    <a:pt x="1156" y="1347"/>
                  </a:lnTo>
                  <a:lnTo>
                    <a:pt x="1221" y="1306"/>
                  </a:lnTo>
                  <a:lnTo>
                    <a:pt x="1280" y="1264"/>
                  </a:lnTo>
                  <a:lnTo>
                    <a:pt x="1339" y="1218"/>
                  </a:lnTo>
                  <a:lnTo>
                    <a:pt x="1386" y="1167"/>
                  </a:lnTo>
                  <a:lnTo>
                    <a:pt x="1428" y="1110"/>
                  </a:lnTo>
                  <a:lnTo>
                    <a:pt x="1469" y="1048"/>
                  </a:lnTo>
                  <a:lnTo>
                    <a:pt x="1498" y="987"/>
                  </a:lnTo>
                  <a:lnTo>
                    <a:pt x="1528" y="920"/>
                  </a:lnTo>
                  <a:lnTo>
                    <a:pt x="1546" y="853"/>
                  </a:lnTo>
                  <a:lnTo>
                    <a:pt x="1551" y="781"/>
                  </a:lnTo>
                  <a:lnTo>
                    <a:pt x="1557" y="709"/>
                  </a:lnTo>
                  <a:lnTo>
                    <a:pt x="1557" y="709"/>
                  </a:lnTo>
                  <a:lnTo>
                    <a:pt x="1551" y="632"/>
                  </a:lnTo>
                  <a:lnTo>
                    <a:pt x="1540" y="565"/>
                  </a:lnTo>
                  <a:lnTo>
                    <a:pt x="1516" y="493"/>
                  </a:lnTo>
                  <a:lnTo>
                    <a:pt x="1492" y="431"/>
                  </a:lnTo>
                  <a:lnTo>
                    <a:pt x="1457" y="370"/>
                  </a:lnTo>
                  <a:lnTo>
                    <a:pt x="1416" y="308"/>
                  </a:lnTo>
                  <a:lnTo>
                    <a:pt x="1369" y="257"/>
                  </a:lnTo>
                  <a:lnTo>
                    <a:pt x="1321" y="205"/>
                  </a:lnTo>
                  <a:lnTo>
                    <a:pt x="1262" y="159"/>
                  </a:lnTo>
                  <a:lnTo>
                    <a:pt x="1203" y="118"/>
                  </a:lnTo>
                  <a:lnTo>
                    <a:pt x="1138" y="82"/>
                  </a:lnTo>
                  <a:lnTo>
                    <a:pt x="1068" y="56"/>
                  </a:lnTo>
                  <a:lnTo>
                    <a:pt x="997" y="30"/>
                  </a:lnTo>
                  <a:lnTo>
                    <a:pt x="920" y="15"/>
                  </a:lnTo>
                  <a:lnTo>
                    <a:pt x="843" y="5"/>
                  </a:lnTo>
                  <a:lnTo>
                    <a:pt x="767" y="0"/>
                  </a:lnTo>
                  <a:lnTo>
                    <a:pt x="767"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30"/>
            <p:cNvSpPr>
              <a:spLocks/>
            </p:cNvSpPr>
            <p:nvPr/>
          </p:nvSpPr>
          <p:spPr bwMode="auto">
            <a:xfrm>
              <a:off x="3610" y="2190"/>
              <a:ext cx="1517" cy="1388"/>
            </a:xfrm>
            <a:custGeom>
              <a:avLst/>
              <a:gdLst>
                <a:gd name="T0" fmla="*/ 744 w 1517"/>
                <a:gd name="T1" fmla="*/ 0 h 1388"/>
                <a:gd name="T2" fmla="*/ 596 w 1517"/>
                <a:gd name="T3" fmla="*/ 15 h 1388"/>
                <a:gd name="T4" fmla="*/ 455 w 1517"/>
                <a:gd name="T5" fmla="*/ 62 h 1388"/>
                <a:gd name="T6" fmla="*/ 325 w 1517"/>
                <a:gd name="T7" fmla="*/ 128 h 1388"/>
                <a:gd name="T8" fmla="*/ 213 w 1517"/>
                <a:gd name="T9" fmla="*/ 216 h 1388"/>
                <a:gd name="T10" fmla="*/ 124 w 1517"/>
                <a:gd name="T11" fmla="*/ 319 h 1388"/>
                <a:gd name="T12" fmla="*/ 53 w 1517"/>
                <a:gd name="T13" fmla="*/ 437 h 1388"/>
                <a:gd name="T14" fmla="*/ 12 w 1517"/>
                <a:gd name="T15" fmla="*/ 571 h 1388"/>
                <a:gd name="T16" fmla="*/ 0 w 1517"/>
                <a:gd name="T17" fmla="*/ 710 h 1388"/>
                <a:gd name="T18" fmla="*/ 6 w 1517"/>
                <a:gd name="T19" fmla="*/ 782 h 1388"/>
                <a:gd name="T20" fmla="*/ 42 w 1517"/>
                <a:gd name="T21" fmla="*/ 915 h 1388"/>
                <a:gd name="T22" fmla="*/ 101 w 1517"/>
                <a:gd name="T23" fmla="*/ 1039 h 1388"/>
                <a:gd name="T24" fmla="*/ 183 w 1517"/>
                <a:gd name="T25" fmla="*/ 1147 h 1388"/>
                <a:gd name="T26" fmla="*/ 289 w 1517"/>
                <a:gd name="T27" fmla="*/ 1239 h 1388"/>
                <a:gd name="T28" fmla="*/ 413 w 1517"/>
                <a:gd name="T29" fmla="*/ 1311 h 1388"/>
                <a:gd name="T30" fmla="*/ 549 w 1517"/>
                <a:gd name="T31" fmla="*/ 1363 h 1388"/>
                <a:gd name="T32" fmla="*/ 697 w 1517"/>
                <a:gd name="T33" fmla="*/ 1388 h 1388"/>
                <a:gd name="T34" fmla="*/ 773 w 1517"/>
                <a:gd name="T35" fmla="*/ 1388 h 1388"/>
                <a:gd name="T36" fmla="*/ 927 w 1517"/>
                <a:gd name="T37" fmla="*/ 1373 h 1388"/>
                <a:gd name="T38" fmla="*/ 1068 w 1517"/>
                <a:gd name="T39" fmla="*/ 1332 h 1388"/>
                <a:gd name="T40" fmla="*/ 1198 w 1517"/>
                <a:gd name="T41" fmla="*/ 1265 h 1388"/>
                <a:gd name="T42" fmla="*/ 1304 w 1517"/>
                <a:gd name="T43" fmla="*/ 1177 h 1388"/>
                <a:gd name="T44" fmla="*/ 1399 w 1517"/>
                <a:gd name="T45" fmla="*/ 1069 h 1388"/>
                <a:gd name="T46" fmla="*/ 1464 w 1517"/>
                <a:gd name="T47" fmla="*/ 951 h 1388"/>
                <a:gd name="T48" fmla="*/ 1505 w 1517"/>
                <a:gd name="T49" fmla="*/ 823 h 1388"/>
                <a:gd name="T50" fmla="*/ 1517 w 1517"/>
                <a:gd name="T51" fmla="*/ 679 h 1388"/>
                <a:gd name="T52" fmla="*/ 1511 w 1517"/>
                <a:gd name="T53" fmla="*/ 612 h 1388"/>
                <a:gd name="T54" fmla="*/ 1481 w 1517"/>
                <a:gd name="T55" fmla="*/ 473 h 1388"/>
                <a:gd name="T56" fmla="*/ 1422 w 1517"/>
                <a:gd name="T57" fmla="*/ 350 h 1388"/>
                <a:gd name="T58" fmla="*/ 1334 w 1517"/>
                <a:gd name="T59" fmla="*/ 242 h 1388"/>
                <a:gd name="T60" fmla="*/ 1233 w 1517"/>
                <a:gd name="T61" fmla="*/ 149 h 1388"/>
                <a:gd name="T62" fmla="*/ 1110 w 1517"/>
                <a:gd name="T63" fmla="*/ 77 h 1388"/>
                <a:gd name="T64" fmla="*/ 974 w 1517"/>
                <a:gd name="T65" fmla="*/ 26 h 1388"/>
                <a:gd name="T66" fmla="*/ 820 w 1517"/>
                <a:gd name="T67" fmla="*/ 0 h 1388"/>
                <a:gd name="T68" fmla="*/ 744 w 1517"/>
                <a:gd name="T69" fmla="*/ 0 h 1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7" h="1388">
                  <a:moveTo>
                    <a:pt x="744" y="0"/>
                  </a:moveTo>
                  <a:lnTo>
                    <a:pt x="744" y="0"/>
                  </a:lnTo>
                  <a:lnTo>
                    <a:pt x="667" y="5"/>
                  </a:lnTo>
                  <a:lnTo>
                    <a:pt x="596" y="15"/>
                  </a:lnTo>
                  <a:lnTo>
                    <a:pt x="520" y="36"/>
                  </a:lnTo>
                  <a:lnTo>
                    <a:pt x="455" y="62"/>
                  </a:lnTo>
                  <a:lnTo>
                    <a:pt x="384" y="92"/>
                  </a:lnTo>
                  <a:lnTo>
                    <a:pt x="325" y="128"/>
                  </a:lnTo>
                  <a:lnTo>
                    <a:pt x="266" y="170"/>
                  </a:lnTo>
                  <a:lnTo>
                    <a:pt x="213" y="216"/>
                  </a:lnTo>
                  <a:lnTo>
                    <a:pt x="166" y="262"/>
                  </a:lnTo>
                  <a:lnTo>
                    <a:pt x="124" y="319"/>
                  </a:lnTo>
                  <a:lnTo>
                    <a:pt x="89" y="375"/>
                  </a:lnTo>
                  <a:lnTo>
                    <a:pt x="53" y="437"/>
                  </a:lnTo>
                  <a:lnTo>
                    <a:pt x="30" y="504"/>
                  </a:lnTo>
                  <a:lnTo>
                    <a:pt x="12" y="571"/>
                  </a:lnTo>
                  <a:lnTo>
                    <a:pt x="6" y="638"/>
                  </a:lnTo>
                  <a:lnTo>
                    <a:pt x="0" y="710"/>
                  </a:lnTo>
                  <a:lnTo>
                    <a:pt x="0" y="710"/>
                  </a:lnTo>
                  <a:lnTo>
                    <a:pt x="6" y="782"/>
                  </a:lnTo>
                  <a:lnTo>
                    <a:pt x="18" y="848"/>
                  </a:lnTo>
                  <a:lnTo>
                    <a:pt x="42" y="915"/>
                  </a:lnTo>
                  <a:lnTo>
                    <a:pt x="65" y="977"/>
                  </a:lnTo>
                  <a:lnTo>
                    <a:pt x="101" y="1039"/>
                  </a:lnTo>
                  <a:lnTo>
                    <a:pt x="142" y="1095"/>
                  </a:lnTo>
                  <a:lnTo>
                    <a:pt x="183" y="1147"/>
                  </a:lnTo>
                  <a:lnTo>
                    <a:pt x="236" y="1198"/>
                  </a:lnTo>
                  <a:lnTo>
                    <a:pt x="289" y="1239"/>
                  </a:lnTo>
                  <a:lnTo>
                    <a:pt x="348" y="1280"/>
                  </a:lnTo>
                  <a:lnTo>
                    <a:pt x="413" y="1311"/>
                  </a:lnTo>
                  <a:lnTo>
                    <a:pt x="478" y="1342"/>
                  </a:lnTo>
                  <a:lnTo>
                    <a:pt x="549" y="1363"/>
                  </a:lnTo>
                  <a:lnTo>
                    <a:pt x="620" y="1378"/>
                  </a:lnTo>
                  <a:lnTo>
                    <a:pt x="697" y="1388"/>
                  </a:lnTo>
                  <a:lnTo>
                    <a:pt x="773" y="1388"/>
                  </a:lnTo>
                  <a:lnTo>
                    <a:pt x="773" y="1388"/>
                  </a:lnTo>
                  <a:lnTo>
                    <a:pt x="850" y="1383"/>
                  </a:lnTo>
                  <a:lnTo>
                    <a:pt x="927" y="1373"/>
                  </a:lnTo>
                  <a:lnTo>
                    <a:pt x="997" y="1352"/>
                  </a:lnTo>
                  <a:lnTo>
                    <a:pt x="1068" y="1332"/>
                  </a:lnTo>
                  <a:lnTo>
                    <a:pt x="1133" y="1301"/>
                  </a:lnTo>
                  <a:lnTo>
                    <a:pt x="1198" y="1265"/>
                  </a:lnTo>
                  <a:lnTo>
                    <a:pt x="1251" y="1224"/>
                  </a:lnTo>
                  <a:lnTo>
                    <a:pt x="1304" y="1177"/>
                  </a:lnTo>
                  <a:lnTo>
                    <a:pt x="1351" y="1126"/>
                  </a:lnTo>
                  <a:lnTo>
                    <a:pt x="1399" y="1069"/>
                  </a:lnTo>
                  <a:lnTo>
                    <a:pt x="1434" y="1013"/>
                  </a:lnTo>
                  <a:lnTo>
                    <a:pt x="1464" y="951"/>
                  </a:lnTo>
                  <a:lnTo>
                    <a:pt x="1487" y="889"/>
                  </a:lnTo>
                  <a:lnTo>
                    <a:pt x="1505" y="823"/>
                  </a:lnTo>
                  <a:lnTo>
                    <a:pt x="1517" y="751"/>
                  </a:lnTo>
                  <a:lnTo>
                    <a:pt x="1517" y="679"/>
                  </a:lnTo>
                  <a:lnTo>
                    <a:pt x="1517" y="679"/>
                  </a:lnTo>
                  <a:lnTo>
                    <a:pt x="1511" y="612"/>
                  </a:lnTo>
                  <a:lnTo>
                    <a:pt x="1499" y="540"/>
                  </a:lnTo>
                  <a:lnTo>
                    <a:pt x="1481" y="473"/>
                  </a:lnTo>
                  <a:lnTo>
                    <a:pt x="1452" y="411"/>
                  </a:lnTo>
                  <a:lnTo>
                    <a:pt x="1422" y="350"/>
                  </a:lnTo>
                  <a:lnTo>
                    <a:pt x="1381" y="293"/>
                  </a:lnTo>
                  <a:lnTo>
                    <a:pt x="1334" y="242"/>
                  </a:lnTo>
                  <a:lnTo>
                    <a:pt x="1287" y="195"/>
                  </a:lnTo>
                  <a:lnTo>
                    <a:pt x="1233" y="149"/>
                  </a:lnTo>
                  <a:lnTo>
                    <a:pt x="1174" y="113"/>
                  </a:lnTo>
                  <a:lnTo>
                    <a:pt x="1110" y="77"/>
                  </a:lnTo>
                  <a:lnTo>
                    <a:pt x="1039" y="51"/>
                  </a:lnTo>
                  <a:lnTo>
                    <a:pt x="974" y="26"/>
                  </a:lnTo>
                  <a:lnTo>
                    <a:pt x="897" y="10"/>
                  </a:lnTo>
                  <a:lnTo>
                    <a:pt x="820" y="0"/>
                  </a:lnTo>
                  <a:lnTo>
                    <a:pt x="744" y="0"/>
                  </a:lnTo>
                  <a:lnTo>
                    <a:pt x="744" y="0"/>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31"/>
            <p:cNvSpPr>
              <a:spLocks/>
            </p:cNvSpPr>
            <p:nvPr/>
          </p:nvSpPr>
          <p:spPr bwMode="auto">
            <a:xfrm>
              <a:off x="3640" y="2205"/>
              <a:ext cx="1475" cy="1342"/>
            </a:xfrm>
            <a:custGeom>
              <a:avLst/>
              <a:gdLst>
                <a:gd name="T0" fmla="*/ 720 w 1475"/>
                <a:gd name="T1" fmla="*/ 0 h 1342"/>
                <a:gd name="T2" fmla="*/ 572 w 1475"/>
                <a:gd name="T3" fmla="*/ 16 h 1342"/>
                <a:gd name="T4" fmla="*/ 436 w 1475"/>
                <a:gd name="T5" fmla="*/ 57 h 1342"/>
                <a:gd name="T6" fmla="*/ 313 w 1475"/>
                <a:gd name="T7" fmla="*/ 124 h 1342"/>
                <a:gd name="T8" fmla="*/ 206 w 1475"/>
                <a:gd name="T9" fmla="*/ 206 h 1342"/>
                <a:gd name="T10" fmla="*/ 118 w 1475"/>
                <a:gd name="T11" fmla="*/ 309 h 1342"/>
                <a:gd name="T12" fmla="*/ 53 w 1475"/>
                <a:gd name="T13" fmla="*/ 427 h 1342"/>
                <a:gd name="T14" fmla="*/ 12 w 1475"/>
                <a:gd name="T15" fmla="*/ 551 h 1342"/>
                <a:gd name="T16" fmla="*/ 0 w 1475"/>
                <a:gd name="T17" fmla="*/ 689 h 1342"/>
                <a:gd name="T18" fmla="*/ 6 w 1475"/>
                <a:gd name="T19" fmla="*/ 756 h 1342"/>
                <a:gd name="T20" fmla="*/ 41 w 1475"/>
                <a:gd name="T21" fmla="*/ 885 h 1342"/>
                <a:gd name="T22" fmla="*/ 100 w 1475"/>
                <a:gd name="T23" fmla="*/ 1008 h 1342"/>
                <a:gd name="T24" fmla="*/ 183 w 1475"/>
                <a:gd name="T25" fmla="*/ 1111 h 1342"/>
                <a:gd name="T26" fmla="*/ 283 w 1475"/>
                <a:gd name="T27" fmla="*/ 1198 h 1342"/>
                <a:gd name="T28" fmla="*/ 401 w 1475"/>
                <a:gd name="T29" fmla="*/ 1270 h 1342"/>
                <a:gd name="T30" fmla="*/ 537 w 1475"/>
                <a:gd name="T31" fmla="*/ 1317 h 1342"/>
                <a:gd name="T32" fmla="*/ 678 w 1475"/>
                <a:gd name="T33" fmla="*/ 1342 h 1342"/>
                <a:gd name="T34" fmla="*/ 755 w 1475"/>
                <a:gd name="T35" fmla="*/ 1342 h 1342"/>
                <a:gd name="T36" fmla="*/ 903 w 1475"/>
                <a:gd name="T37" fmla="*/ 1327 h 1342"/>
                <a:gd name="T38" fmla="*/ 1038 w 1475"/>
                <a:gd name="T39" fmla="*/ 1281 h 1342"/>
                <a:gd name="T40" fmla="*/ 1162 w 1475"/>
                <a:gd name="T41" fmla="*/ 1219 h 1342"/>
                <a:gd name="T42" fmla="*/ 1268 w 1475"/>
                <a:gd name="T43" fmla="*/ 1132 h 1342"/>
                <a:gd name="T44" fmla="*/ 1357 w 1475"/>
                <a:gd name="T45" fmla="*/ 1034 h 1342"/>
                <a:gd name="T46" fmla="*/ 1422 w 1475"/>
                <a:gd name="T47" fmla="*/ 916 h 1342"/>
                <a:gd name="T48" fmla="*/ 1463 w 1475"/>
                <a:gd name="T49" fmla="*/ 787 h 1342"/>
                <a:gd name="T50" fmla="*/ 1475 w 1475"/>
                <a:gd name="T51" fmla="*/ 653 h 1342"/>
                <a:gd name="T52" fmla="*/ 1469 w 1475"/>
                <a:gd name="T53" fmla="*/ 587 h 1342"/>
                <a:gd name="T54" fmla="*/ 1434 w 1475"/>
                <a:gd name="T55" fmla="*/ 453 h 1342"/>
                <a:gd name="T56" fmla="*/ 1375 w 1475"/>
                <a:gd name="T57" fmla="*/ 335 h 1342"/>
                <a:gd name="T58" fmla="*/ 1292 w 1475"/>
                <a:gd name="T59" fmla="*/ 232 h 1342"/>
                <a:gd name="T60" fmla="*/ 1192 w 1475"/>
                <a:gd name="T61" fmla="*/ 139 h 1342"/>
                <a:gd name="T62" fmla="*/ 1074 w 1475"/>
                <a:gd name="T63" fmla="*/ 72 h 1342"/>
                <a:gd name="T64" fmla="*/ 938 w 1475"/>
                <a:gd name="T65" fmla="*/ 21 h 1342"/>
                <a:gd name="T66" fmla="*/ 796 w 1475"/>
                <a:gd name="T67" fmla="*/ 0 h 1342"/>
                <a:gd name="T68" fmla="*/ 720 w 1475"/>
                <a:gd name="T69" fmla="*/ 0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5" h="1342">
                  <a:moveTo>
                    <a:pt x="720" y="0"/>
                  </a:moveTo>
                  <a:lnTo>
                    <a:pt x="720" y="0"/>
                  </a:lnTo>
                  <a:lnTo>
                    <a:pt x="643" y="6"/>
                  </a:lnTo>
                  <a:lnTo>
                    <a:pt x="572" y="16"/>
                  </a:lnTo>
                  <a:lnTo>
                    <a:pt x="501" y="31"/>
                  </a:lnTo>
                  <a:lnTo>
                    <a:pt x="436" y="57"/>
                  </a:lnTo>
                  <a:lnTo>
                    <a:pt x="372" y="88"/>
                  </a:lnTo>
                  <a:lnTo>
                    <a:pt x="313" y="124"/>
                  </a:lnTo>
                  <a:lnTo>
                    <a:pt x="254" y="165"/>
                  </a:lnTo>
                  <a:lnTo>
                    <a:pt x="206" y="206"/>
                  </a:lnTo>
                  <a:lnTo>
                    <a:pt x="159" y="257"/>
                  </a:lnTo>
                  <a:lnTo>
                    <a:pt x="118" y="309"/>
                  </a:lnTo>
                  <a:lnTo>
                    <a:pt x="82" y="365"/>
                  </a:lnTo>
                  <a:lnTo>
                    <a:pt x="53" y="427"/>
                  </a:lnTo>
                  <a:lnTo>
                    <a:pt x="29" y="489"/>
                  </a:lnTo>
                  <a:lnTo>
                    <a:pt x="12" y="551"/>
                  </a:lnTo>
                  <a:lnTo>
                    <a:pt x="0" y="617"/>
                  </a:lnTo>
                  <a:lnTo>
                    <a:pt x="0" y="689"/>
                  </a:lnTo>
                  <a:lnTo>
                    <a:pt x="0" y="689"/>
                  </a:lnTo>
                  <a:lnTo>
                    <a:pt x="6" y="756"/>
                  </a:lnTo>
                  <a:lnTo>
                    <a:pt x="18" y="823"/>
                  </a:lnTo>
                  <a:lnTo>
                    <a:pt x="41" y="885"/>
                  </a:lnTo>
                  <a:lnTo>
                    <a:pt x="65" y="946"/>
                  </a:lnTo>
                  <a:lnTo>
                    <a:pt x="100" y="1008"/>
                  </a:lnTo>
                  <a:lnTo>
                    <a:pt x="136" y="1060"/>
                  </a:lnTo>
                  <a:lnTo>
                    <a:pt x="183" y="1111"/>
                  </a:lnTo>
                  <a:lnTo>
                    <a:pt x="230" y="1157"/>
                  </a:lnTo>
                  <a:lnTo>
                    <a:pt x="283" y="1198"/>
                  </a:lnTo>
                  <a:lnTo>
                    <a:pt x="342" y="1240"/>
                  </a:lnTo>
                  <a:lnTo>
                    <a:pt x="401" y="1270"/>
                  </a:lnTo>
                  <a:lnTo>
                    <a:pt x="466" y="1296"/>
                  </a:lnTo>
                  <a:lnTo>
                    <a:pt x="537" y="1317"/>
                  </a:lnTo>
                  <a:lnTo>
                    <a:pt x="608" y="1332"/>
                  </a:lnTo>
                  <a:lnTo>
                    <a:pt x="678" y="1342"/>
                  </a:lnTo>
                  <a:lnTo>
                    <a:pt x="755" y="1342"/>
                  </a:lnTo>
                  <a:lnTo>
                    <a:pt x="755" y="1342"/>
                  </a:lnTo>
                  <a:lnTo>
                    <a:pt x="832" y="1337"/>
                  </a:lnTo>
                  <a:lnTo>
                    <a:pt x="903" y="1327"/>
                  </a:lnTo>
                  <a:lnTo>
                    <a:pt x="973" y="1306"/>
                  </a:lnTo>
                  <a:lnTo>
                    <a:pt x="1038" y="1281"/>
                  </a:lnTo>
                  <a:lnTo>
                    <a:pt x="1103" y="1255"/>
                  </a:lnTo>
                  <a:lnTo>
                    <a:pt x="1162" y="1219"/>
                  </a:lnTo>
                  <a:lnTo>
                    <a:pt x="1215" y="1178"/>
                  </a:lnTo>
                  <a:lnTo>
                    <a:pt x="1268" y="1132"/>
                  </a:lnTo>
                  <a:lnTo>
                    <a:pt x="1316" y="1085"/>
                  </a:lnTo>
                  <a:lnTo>
                    <a:pt x="1357" y="1034"/>
                  </a:lnTo>
                  <a:lnTo>
                    <a:pt x="1392" y="977"/>
                  </a:lnTo>
                  <a:lnTo>
                    <a:pt x="1422" y="916"/>
                  </a:lnTo>
                  <a:lnTo>
                    <a:pt x="1445" y="854"/>
                  </a:lnTo>
                  <a:lnTo>
                    <a:pt x="1463" y="787"/>
                  </a:lnTo>
                  <a:lnTo>
                    <a:pt x="1469" y="720"/>
                  </a:lnTo>
                  <a:lnTo>
                    <a:pt x="1475" y="653"/>
                  </a:lnTo>
                  <a:lnTo>
                    <a:pt x="1475" y="653"/>
                  </a:lnTo>
                  <a:lnTo>
                    <a:pt x="1469" y="587"/>
                  </a:lnTo>
                  <a:lnTo>
                    <a:pt x="1457" y="520"/>
                  </a:lnTo>
                  <a:lnTo>
                    <a:pt x="1434" y="453"/>
                  </a:lnTo>
                  <a:lnTo>
                    <a:pt x="1410" y="391"/>
                  </a:lnTo>
                  <a:lnTo>
                    <a:pt x="1375" y="335"/>
                  </a:lnTo>
                  <a:lnTo>
                    <a:pt x="1339" y="278"/>
                  </a:lnTo>
                  <a:lnTo>
                    <a:pt x="1292" y="232"/>
                  </a:lnTo>
                  <a:lnTo>
                    <a:pt x="1245" y="185"/>
                  </a:lnTo>
                  <a:lnTo>
                    <a:pt x="1192" y="139"/>
                  </a:lnTo>
                  <a:lnTo>
                    <a:pt x="1133" y="103"/>
                  </a:lnTo>
                  <a:lnTo>
                    <a:pt x="1074" y="72"/>
                  </a:lnTo>
                  <a:lnTo>
                    <a:pt x="1009" y="47"/>
                  </a:lnTo>
                  <a:lnTo>
                    <a:pt x="938" y="21"/>
                  </a:lnTo>
                  <a:lnTo>
                    <a:pt x="867" y="11"/>
                  </a:lnTo>
                  <a:lnTo>
                    <a:pt x="796" y="0"/>
                  </a:lnTo>
                  <a:lnTo>
                    <a:pt x="720" y="0"/>
                  </a:lnTo>
                  <a:lnTo>
                    <a:pt x="72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32"/>
            <p:cNvSpPr>
              <a:spLocks/>
            </p:cNvSpPr>
            <p:nvPr/>
          </p:nvSpPr>
          <p:spPr bwMode="auto">
            <a:xfrm>
              <a:off x="3669" y="2216"/>
              <a:ext cx="1428" cy="1301"/>
            </a:xfrm>
            <a:custGeom>
              <a:avLst/>
              <a:gdLst>
                <a:gd name="T0" fmla="*/ 697 w 1428"/>
                <a:gd name="T1" fmla="*/ 0 h 1301"/>
                <a:gd name="T2" fmla="*/ 549 w 1428"/>
                <a:gd name="T3" fmla="*/ 20 h 1301"/>
                <a:gd name="T4" fmla="*/ 419 w 1428"/>
                <a:gd name="T5" fmla="*/ 61 h 1301"/>
                <a:gd name="T6" fmla="*/ 301 w 1428"/>
                <a:gd name="T7" fmla="*/ 123 h 1301"/>
                <a:gd name="T8" fmla="*/ 195 w 1428"/>
                <a:gd name="T9" fmla="*/ 205 h 1301"/>
                <a:gd name="T10" fmla="*/ 112 w 1428"/>
                <a:gd name="T11" fmla="*/ 303 h 1301"/>
                <a:gd name="T12" fmla="*/ 48 w 1428"/>
                <a:gd name="T13" fmla="*/ 416 h 1301"/>
                <a:gd name="T14" fmla="*/ 12 w 1428"/>
                <a:gd name="T15" fmla="*/ 540 h 1301"/>
                <a:gd name="T16" fmla="*/ 0 w 1428"/>
                <a:gd name="T17" fmla="*/ 673 h 1301"/>
                <a:gd name="T18" fmla="*/ 6 w 1428"/>
                <a:gd name="T19" fmla="*/ 735 h 1301"/>
                <a:gd name="T20" fmla="*/ 36 w 1428"/>
                <a:gd name="T21" fmla="*/ 863 h 1301"/>
                <a:gd name="T22" fmla="*/ 95 w 1428"/>
                <a:gd name="T23" fmla="*/ 977 h 1301"/>
                <a:gd name="T24" fmla="*/ 177 w 1428"/>
                <a:gd name="T25" fmla="*/ 1079 h 1301"/>
                <a:gd name="T26" fmla="*/ 278 w 1428"/>
                <a:gd name="T27" fmla="*/ 1162 h 1301"/>
                <a:gd name="T28" fmla="*/ 390 w 1428"/>
                <a:gd name="T29" fmla="*/ 1229 h 1301"/>
                <a:gd name="T30" fmla="*/ 520 w 1428"/>
                <a:gd name="T31" fmla="*/ 1275 h 1301"/>
                <a:gd name="T32" fmla="*/ 661 w 1428"/>
                <a:gd name="T33" fmla="*/ 1301 h 1301"/>
                <a:gd name="T34" fmla="*/ 732 w 1428"/>
                <a:gd name="T35" fmla="*/ 1301 h 1301"/>
                <a:gd name="T36" fmla="*/ 879 w 1428"/>
                <a:gd name="T37" fmla="*/ 1280 h 1301"/>
                <a:gd name="T38" fmla="*/ 1009 w 1428"/>
                <a:gd name="T39" fmla="*/ 1239 h 1301"/>
                <a:gd name="T40" fmla="*/ 1127 w 1428"/>
                <a:gd name="T41" fmla="*/ 1177 h 1301"/>
                <a:gd name="T42" fmla="*/ 1233 w 1428"/>
                <a:gd name="T43" fmla="*/ 1095 h 1301"/>
                <a:gd name="T44" fmla="*/ 1316 w 1428"/>
                <a:gd name="T45" fmla="*/ 997 h 1301"/>
                <a:gd name="T46" fmla="*/ 1381 w 1428"/>
                <a:gd name="T47" fmla="*/ 884 h 1301"/>
                <a:gd name="T48" fmla="*/ 1416 w 1428"/>
                <a:gd name="T49" fmla="*/ 761 h 1301"/>
                <a:gd name="T50" fmla="*/ 1428 w 1428"/>
                <a:gd name="T51" fmla="*/ 632 h 1301"/>
                <a:gd name="T52" fmla="*/ 1422 w 1428"/>
                <a:gd name="T53" fmla="*/ 565 h 1301"/>
                <a:gd name="T54" fmla="*/ 1393 w 1428"/>
                <a:gd name="T55" fmla="*/ 437 h 1301"/>
                <a:gd name="T56" fmla="*/ 1334 w 1428"/>
                <a:gd name="T57" fmla="*/ 324 h 1301"/>
                <a:gd name="T58" fmla="*/ 1251 w 1428"/>
                <a:gd name="T59" fmla="*/ 221 h 1301"/>
                <a:gd name="T60" fmla="*/ 1151 w 1428"/>
                <a:gd name="T61" fmla="*/ 138 h 1301"/>
                <a:gd name="T62" fmla="*/ 1039 w 1428"/>
                <a:gd name="T63" fmla="*/ 72 h 1301"/>
                <a:gd name="T64" fmla="*/ 909 w 1428"/>
                <a:gd name="T65" fmla="*/ 25 h 1301"/>
                <a:gd name="T66" fmla="*/ 767 w 1428"/>
                <a:gd name="T67" fmla="*/ 0 h 1301"/>
                <a:gd name="T68" fmla="*/ 697 w 1428"/>
                <a:gd name="T6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8" h="1301">
                  <a:moveTo>
                    <a:pt x="697" y="0"/>
                  </a:moveTo>
                  <a:lnTo>
                    <a:pt x="697" y="0"/>
                  </a:lnTo>
                  <a:lnTo>
                    <a:pt x="620" y="5"/>
                  </a:lnTo>
                  <a:lnTo>
                    <a:pt x="549" y="20"/>
                  </a:lnTo>
                  <a:lnTo>
                    <a:pt x="484" y="36"/>
                  </a:lnTo>
                  <a:lnTo>
                    <a:pt x="419" y="61"/>
                  </a:lnTo>
                  <a:lnTo>
                    <a:pt x="354" y="87"/>
                  </a:lnTo>
                  <a:lnTo>
                    <a:pt x="301" y="123"/>
                  </a:lnTo>
                  <a:lnTo>
                    <a:pt x="242" y="164"/>
                  </a:lnTo>
                  <a:lnTo>
                    <a:pt x="195" y="205"/>
                  </a:lnTo>
                  <a:lnTo>
                    <a:pt x="148" y="252"/>
                  </a:lnTo>
                  <a:lnTo>
                    <a:pt x="112" y="303"/>
                  </a:lnTo>
                  <a:lnTo>
                    <a:pt x="77" y="360"/>
                  </a:lnTo>
                  <a:lnTo>
                    <a:pt x="48" y="416"/>
                  </a:lnTo>
                  <a:lnTo>
                    <a:pt x="24" y="478"/>
                  </a:lnTo>
                  <a:lnTo>
                    <a:pt x="12" y="540"/>
                  </a:lnTo>
                  <a:lnTo>
                    <a:pt x="0" y="606"/>
                  </a:lnTo>
                  <a:lnTo>
                    <a:pt x="0" y="673"/>
                  </a:lnTo>
                  <a:lnTo>
                    <a:pt x="0" y="673"/>
                  </a:lnTo>
                  <a:lnTo>
                    <a:pt x="6" y="735"/>
                  </a:lnTo>
                  <a:lnTo>
                    <a:pt x="18" y="802"/>
                  </a:lnTo>
                  <a:lnTo>
                    <a:pt x="36" y="863"/>
                  </a:lnTo>
                  <a:lnTo>
                    <a:pt x="65" y="920"/>
                  </a:lnTo>
                  <a:lnTo>
                    <a:pt x="95" y="977"/>
                  </a:lnTo>
                  <a:lnTo>
                    <a:pt x="136" y="1028"/>
                  </a:lnTo>
                  <a:lnTo>
                    <a:pt x="177" y="1079"/>
                  </a:lnTo>
                  <a:lnTo>
                    <a:pt x="225" y="1126"/>
                  </a:lnTo>
                  <a:lnTo>
                    <a:pt x="278" y="1162"/>
                  </a:lnTo>
                  <a:lnTo>
                    <a:pt x="331" y="1198"/>
                  </a:lnTo>
                  <a:lnTo>
                    <a:pt x="390" y="1229"/>
                  </a:lnTo>
                  <a:lnTo>
                    <a:pt x="455" y="1254"/>
                  </a:lnTo>
                  <a:lnTo>
                    <a:pt x="520" y="1275"/>
                  </a:lnTo>
                  <a:lnTo>
                    <a:pt x="590" y="1290"/>
                  </a:lnTo>
                  <a:lnTo>
                    <a:pt x="661" y="1301"/>
                  </a:lnTo>
                  <a:lnTo>
                    <a:pt x="732" y="1301"/>
                  </a:lnTo>
                  <a:lnTo>
                    <a:pt x="732" y="1301"/>
                  </a:lnTo>
                  <a:lnTo>
                    <a:pt x="809" y="1295"/>
                  </a:lnTo>
                  <a:lnTo>
                    <a:pt x="879" y="1280"/>
                  </a:lnTo>
                  <a:lnTo>
                    <a:pt x="944" y="1265"/>
                  </a:lnTo>
                  <a:lnTo>
                    <a:pt x="1009" y="1239"/>
                  </a:lnTo>
                  <a:lnTo>
                    <a:pt x="1074" y="1213"/>
                  </a:lnTo>
                  <a:lnTo>
                    <a:pt x="1127" y="1177"/>
                  </a:lnTo>
                  <a:lnTo>
                    <a:pt x="1186" y="1136"/>
                  </a:lnTo>
                  <a:lnTo>
                    <a:pt x="1233" y="1095"/>
                  </a:lnTo>
                  <a:lnTo>
                    <a:pt x="1281" y="1049"/>
                  </a:lnTo>
                  <a:lnTo>
                    <a:pt x="1316" y="997"/>
                  </a:lnTo>
                  <a:lnTo>
                    <a:pt x="1351" y="941"/>
                  </a:lnTo>
                  <a:lnTo>
                    <a:pt x="1381" y="884"/>
                  </a:lnTo>
                  <a:lnTo>
                    <a:pt x="1405" y="822"/>
                  </a:lnTo>
                  <a:lnTo>
                    <a:pt x="1416" y="761"/>
                  </a:lnTo>
                  <a:lnTo>
                    <a:pt x="1428" y="694"/>
                  </a:lnTo>
                  <a:lnTo>
                    <a:pt x="1428" y="632"/>
                  </a:lnTo>
                  <a:lnTo>
                    <a:pt x="1428" y="632"/>
                  </a:lnTo>
                  <a:lnTo>
                    <a:pt x="1422" y="565"/>
                  </a:lnTo>
                  <a:lnTo>
                    <a:pt x="1410" y="498"/>
                  </a:lnTo>
                  <a:lnTo>
                    <a:pt x="1393" y="437"/>
                  </a:lnTo>
                  <a:lnTo>
                    <a:pt x="1363" y="380"/>
                  </a:lnTo>
                  <a:lnTo>
                    <a:pt x="1334" y="324"/>
                  </a:lnTo>
                  <a:lnTo>
                    <a:pt x="1292" y="272"/>
                  </a:lnTo>
                  <a:lnTo>
                    <a:pt x="1251" y="221"/>
                  </a:lnTo>
                  <a:lnTo>
                    <a:pt x="1204" y="174"/>
                  </a:lnTo>
                  <a:lnTo>
                    <a:pt x="1151" y="138"/>
                  </a:lnTo>
                  <a:lnTo>
                    <a:pt x="1098" y="102"/>
                  </a:lnTo>
                  <a:lnTo>
                    <a:pt x="1039" y="72"/>
                  </a:lnTo>
                  <a:lnTo>
                    <a:pt x="974" y="46"/>
                  </a:lnTo>
                  <a:lnTo>
                    <a:pt x="909" y="25"/>
                  </a:lnTo>
                  <a:lnTo>
                    <a:pt x="838" y="10"/>
                  </a:lnTo>
                  <a:lnTo>
                    <a:pt x="767" y="0"/>
                  </a:lnTo>
                  <a:lnTo>
                    <a:pt x="697" y="0"/>
                  </a:lnTo>
                  <a:lnTo>
                    <a:pt x="697"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33"/>
            <p:cNvSpPr>
              <a:spLocks/>
            </p:cNvSpPr>
            <p:nvPr/>
          </p:nvSpPr>
          <p:spPr bwMode="auto">
            <a:xfrm>
              <a:off x="3699" y="2231"/>
              <a:ext cx="1380" cy="1255"/>
            </a:xfrm>
            <a:custGeom>
              <a:avLst/>
              <a:gdLst>
                <a:gd name="T0" fmla="*/ 667 w 1380"/>
                <a:gd name="T1" fmla="*/ 0 h 1255"/>
                <a:gd name="T2" fmla="*/ 531 w 1380"/>
                <a:gd name="T3" fmla="*/ 15 h 1255"/>
                <a:gd name="T4" fmla="*/ 401 w 1380"/>
                <a:gd name="T5" fmla="*/ 57 h 1255"/>
                <a:gd name="T6" fmla="*/ 283 w 1380"/>
                <a:gd name="T7" fmla="*/ 118 h 1255"/>
                <a:gd name="T8" fmla="*/ 183 w 1380"/>
                <a:gd name="T9" fmla="*/ 201 h 1255"/>
                <a:gd name="T10" fmla="*/ 106 w 1380"/>
                <a:gd name="T11" fmla="*/ 293 h 1255"/>
                <a:gd name="T12" fmla="*/ 41 w 1380"/>
                <a:gd name="T13" fmla="*/ 406 h 1255"/>
                <a:gd name="T14" fmla="*/ 6 w 1380"/>
                <a:gd name="T15" fmla="*/ 525 h 1255"/>
                <a:gd name="T16" fmla="*/ 0 w 1380"/>
                <a:gd name="T17" fmla="*/ 648 h 1255"/>
                <a:gd name="T18" fmla="*/ 6 w 1380"/>
                <a:gd name="T19" fmla="*/ 715 h 1255"/>
                <a:gd name="T20" fmla="*/ 35 w 1380"/>
                <a:gd name="T21" fmla="*/ 833 h 1255"/>
                <a:gd name="T22" fmla="*/ 94 w 1380"/>
                <a:gd name="T23" fmla="*/ 946 h 1255"/>
                <a:gd name="T24" fmla="*/ 171 w 1380"/>
                <a:gd name="T25" fmla="*/ 1044 h 1255"/>
                <a:gd name="T26" fmla="*/ 271 w 1380"/>
                <a:gd name="T27" fmla="*/ 1126 h 1255"/>
                <a:gd name="T28" fmla="*/ 383 w 1380"/>
                <a:gd name="T29" fmla="*/ 1188 h 1255"/>
                <a:gd name="T30" fmla="*/ 507 w 1380"/>
                <a:gd name="T31" fmla="*/ 1229 h 1255"/>
                <a:gd name="T32" fmla="*/ 643 w 1380"/>
                <a:gd name="T33" fmla="*/ 1250 h 1255"/>
                <a:gd name="T34" fmla="*/ 714 w 1380"/>
                <a:gd name="T35" fmla="*/ 1255 h 1255"/>
                <a:gd name="T36" fmla="*/ 855 w 1380"/>
                <a:gd name="T37" fmla="*/ 1234 h 1255"/>
                <a:gd name="T38" fmla="*/ 979 w 1380"/>
                <a:gd name="T39" fmla="*/ 1193 h 1255"/>
                <a:gd name="T40" fmla="*/ 1097 w 1380"/>
                <a:gd name="T41" fmla="*/ 1131 h 1255"/>
                <a:gd name="T42" fmla="*/ 1198 w 1380"/>
                <a:gd name="T43" fmla="*/ 1054 h 1255"/>
                <a:gd name="T44" fmla="*/ 1280 w 1380"/>
                <a:gd name="T45" fmla="*/ 956 h 1255"/>
                <a:gd name="T46" fmla="*/ 1339 w 1380"/>
                <a:gd name="T47" fmla="*/ 848 h 1255"/>
                <a:gd name="T48" fmla="*/ 1375 w 1380"/>
                <a:gd name="T49" fmla="*/ 730 h 1255"/>
                <a:gd name="T50" fmla="*/ 1380 w 1380"/>
                <a:gd name="T51" fmla="*/ 602 h 1255"/>
                <a:gd name="T52" fmla="*/ 1375 w 1380"/>
                <a:gd name="T53" fmla="*/ 540 h 1255"/>
                <a:gd name="T54" fmla="*/ 1345 w 1380"/>
                <a:gd name="T55" fmla="*/ 417 h 1255"/>
                <a:gd name="T56" fmla="*/ 1286 w 1380"/>
                <a:gd name="T57" fmla="*/ 309 h 1255"/>
                <a:gd name="T58" fmla="*/ 1209 w 1380"/>
                <a:gd name="T59" fmla="*/ 211 h 1255"/>
                <a:gd name="T60" fmla="*/ 1115 w 1380"/>
                <a:gd name="T61" fmla="*/ 129 h 1255"/>
                <a:gd name="T62" fmla="*/ 1003 w 1380"/>
                <a:gd name="T63" fmla="*/ 62 h 1255"/>
                <a:gd name="T64" fmla="*/ 873 w 1380"/>
                <a:gd name="T65" fmla="*/ 21 h 1255"/>
                <a:gd name="T66" fmla="*/ 737 w 1380"/>
                <a:gd name="T67" fmla="*/ 0 h 1255"/>
                <a:gd name="T68" fmla="*/ 667 w 1380"/>
                <a:gd name="T69" fmla="*/ 0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0" h="1255">
                  <a:moveTo>
                    <a:pt x="667" y="0"/>
                  </a:moveTo>
                  <a:lnTo>
                    <a:pt x="667" y="0"/>
                  </a:lnTo>
                  <a:lnTo>
                    <a:pt x="596" y="5"/>
                  </a:lnTo>
                  <a:lnTo>
                    <a:pt x="531" y="15"/>
                  </a:lnTo>
                  <a:lnTo>
                    <a:pt x="460" y="36"/>
                  </a:lnTo>
                  <a:lnTo>
                    <a:pt x="401" y="57"/>
                  </a:lnTo>
                  <a:lnTo>
                    <a:pt x="342" y="87"/>
                  </a:lnTo>
                  <a:lnTo>
                    <a:pt x="283" y="118"/>
                  </a:lnTo>
                  <a:lnTo>
                    <a:pt x="230" y="159"/>
                  </a:lnTo>
                  <a:lnTo>
                    <a:pt x="183" y="201"/>
                  </a:lnTo>
                  <a:lnTo>
                    <a:pt x="141" y="247"/>
                  </a:lnTo>
                  <a:lnTo>
                    <a:pt x="106" y="293"/>
                  </a:lnTo>
                  <a:lnTo>
                    <a:pt x="71" y="350"/>
                  </a:lnTo>
                  <a:lnTo>
                    <a:pt x="41" y="406"/>
                  </a:lnTo>
                  <a:lnTo>
                    <a:pt x="23" y="463"/>
                  </a:lnTo>
                  <a:lnTo>
                    <a:pt x="6" y="525"/>
                  </a:lnTo>
                  <a:lnTo>
                    <a:pt x="0" y="586"/>
                  </a:lnTo>
                  <a:lnTo>
                    <a:pt x="0" y="648"/>
                  </a:lnTo>
                  <a:lnTo>
                    <a:pt x="0" y="648"/>
                  </a:lnTo>
                  <a:lnTo>
                    <a:pt x="6" y="715"/>
                  </a:lnTo>
                  <a:lnTo>
                    <a:pt x="18" y="776"/>
                  </a:lnTo>
                  <a:lnTo>
                    <a:pt x="35" y="833"/>
                  </a:lnTo>
                  <a:lnTo>
                    <a:pt x="59" y="890"/>
                  </a:lnTo>
                  <a:lnTo>
                    <a:pt x="94" y="946"/>
                  </a:lnTo>
                  <a:lnTo>
                    <a:pt x="130" y="998"/>
                  </a:lnTo>
                  <a:lnTo>
                    <a:pt x="171" y="1044"/>
                  </a:lnTo>
                  <a:lnTo>
                    <a:pt x="218" y="1085"/>
                  </a:lnTo>
                  <a:lnTo>
                    <a:pt x="271" y="1126"/>
                  </a:lnTo>
                  <a:lnTo>
                    <a:pt x="324" y="1157"/>
                  </a:lnTo>
                  <a:lnTo>
                    <a:pt x="383" y="1188"/>
                  </a:lnTo>
                  <a:lnTo>
                    <a:pt x="442" y="1214"/>
                  </a:lnTo>
                  <a:lnTo>
                    <a:pt x="507" y="1229"/>
                  </a:lnTo>
                  <a:lnTo>
                    <a:pt x="572" y="1244"/>
                  </a:lnTo>
                  <a:lnTo>
                    <a:pt x="643" y="1250"/>
                  </a:lnTo>
                  <a:lnTo>
                    <a:pt x="714" y="1255"/>
                  </a:lnTo>
                  <a:lnTo>
                    <a:pt x="714" y="1255"/>
                  </a:lnTo>
                  <a:lnTo>
                    <a:pt x="785" y="1250"/>
                  </a:lnTo>
                  <a:lnTo>
                    <a:pt x="855" y="1234"/>
                  </a:lnTo>
                  <a:lnTo>
                    <a:pt x="920" y="1219"/>
                  </a:lnTo>
                  <a:lnTo>
                    <a:pt x="979" y="1193"/>
                  </a:lnTo>
                  <a:lnTo>
                    <a:pt x="1038" y="1167"/>
                  </a:lnTo>
                  <a:lnTo>
                    <a:pt x="1097" y="1131"/>
                  </a:lnTo>
                  <a:lnTo>
                    <a:pt x="1150" y="1095"/>
                  </a:lnTo>
                  <a:lnTo>
                    <a:pt x="1198" y="1054"/>
                  </a:lnTo>
                  <a:lnTo>
                    <a:pt x="1239" y="1008"/>
                  </a:lnTo>
                  <a:lnTo>
                    <a:pt x="1280" y="956"/>
                  </a:lnTo>
                  <a:lnTo>
                    <a:pt x="1310" y="905"/>
                  </a:lnTo>
                  <a:lnTo>
                    <a:pt x="1339" y="848"/>
                  </a:lnTo>
                  <a:lnTo>
                    <a:pt x="1357" y="792"/>
                  </a:lnTo>
                  <a:lnTo>
                    <a:pt x="1375" y="730"/>
                  </a:lnTo>
                  <a:lnTo>
                    <a:pt x="1380" y="669"/>
                  </a:lnTo>
                  <a:lnTo>
                    <a:pt x="1380" y="602"/>
                  </a:lnTo>
                  <a:lnTo>
                    <a:pt x="1380" y="602"/>
                  </a:lnTo>
                  <a:lnTo>
                    <a:pt x="1375" y="540"/>
                  </a:lnTo>
                  <a:lnTo>
                    <a:pt x="1363" y="478"/>
                  </a:lnTo>
                  <a:lnTo>
                    <a:pt x="1345" y="417"/>
                  </a:lnTo>
                  <a:lnTo>
                    <a:pt x="1321" y="360"/>
                  </a:lnTo>
                  <a:lnTo>
                    <a:pt x="1286" y="309"/>
                  </a:lnTo>
                  <a:lnTo>
                    <a:pt x="1251" y="257"/>
                  </a:lnTo>
                  <a:lnTo>
                    <a:pt x="1209" y="211"/>
                  </a:lnTo>
                  <a:lnTo>
                    <a:pt x="1162" y="165"/>
                  </a:lnTo>
                  <a:lnTo>
                    <a:pt x="1115" y="129"/>
                  </a:lnTo>
                  <a:lnTo>
                    <a:pt x="1056" y="93"/>
                  </a:lnTo>
                  <a:lnTo>
                    <a:pt x="1003" y="62"/>
                  </a:lnTo>
                  <a:lnTo>
                    <a:pt x="938" y="41"/>
                  </a:lnTo>
                  <a:lnTo>
                    <a:pt x="873" y="21"/>
                  </a:lnTo>
                  <a:lnTo>
                    <a:pt x="808" y="5"/>
                  </a:lnTo>
                  <a:lnTo>
                    <a:pt x="737" y="0"/>
                  </a:lnTo>
                  <a:lnTo>
                    <a:pt x="667" y="0"/>
                  </a:lnTo>
                  <a:lnTo>
                    <a:pt x="667"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34"/>
            <p:cNvSpPr>
              <a:spLocks/>
            </p:cNvSpPr>
            <p:nvPr/>
          </p:nvSpPr>
          <p:spPr bwMode="auto">
            <a:xfrm>
              <a:off x="3675" y="2219"/>
              <a:ext cx="1346" cy="1209"/>
            </a:xfrm>
            <a:custGeom>
              <a:avLst/>
              <a:gdLst>
                <a:gd name="T0" fmla="*/ 649 w 1346"/>
                <a:gd name="T1" fmla="*/ 0 h 1209"/>
                <a:gd name="T2" fmla="*/ 514 w 1346"/>
                <a:gd name="T3" fmla="*/ 21 h 1209"/>
                <a:gd name="T4" fmla="*/ 390 w 1346"/>
                <a:gd name="T5" fmla="*/ 62 h 1209"/>
                <a:gd name="T6" fmla="*/ 278 w 1346"/>
                <a:gd name="T7" fmla="*/ 119 h 1209"/>
                <a:gd name="T8" fmla="*/ 183 w 1346"/>
                <a:gd name="T9" fmla="*/ 196 h 1209"/>
                <a:gd name="T10" fmla="*/ 101 w 1346"/>
                <a:gd name="T11" fmla="*/ 288 h 1209"/>
                <a:gd name="T12" fmla="*/ 48 w 1346"/>
                <a:gd name="T13" fmla="*/ 396 h 1209"/>
                <a:gd name="T14" fmla="*/ 12 w 1346"/>
                <a:gd name="T15" fmla="*/ 509 h 1209"/>
                <a:gd name="T16" fmla="*/ 0 w 1346"/>
                <a:gd name="T17" fmla="*/ 633 h 1209"/>
                <a:gd name="T18" fmla="*/ 6 w 1346"/>
                <a:gd name="T19" fmla="*/ 695 h 1209"/>
                <a:gd name="T20" fmla="*/ 42 w 1346"/>
                <a:gd name="T21" fmla="*/ 813 h 1209"/>
                <a:gd name="T22" fmla="*/ 95 w 1346"/>
                <a:gd name="T23" fmla="*/ 916 h 1209"/>
                <a:gd name="T24" fmla="*/ 172 w 1346"/>
                <a:gd name="T25" fmla="*/ 1013 h 1209"/>
                <a:gd name="T26" fmla="*/ 266 w 1346"/>
                <a:gd name="T27" fmla="*/ 1090 h 1209"/>
                <a:gd name="T28" fmla="*/ 378 w 1346"/>
                <a:gd name="T29" fmla="*/ 1152 h 1209"/>
                <a:gd name="T30" fmla="*/ 502 w 1346"/>
                <a:gd name="T31" fmla="*/ 1193 h 1209"/>
                <a:gd name="T32" fmla="*/ 632 w 1346"/>
                <a:gd name="T33" fmla="*/ 1209 h 1209"/>
                <a:gd name="T34" fmla="*/ 703 w 1346"/>
                <a:gd name="T35" fmla="*/ 1209 h 1209"/>
                <a:gd name="T36" fmla="*/ 832 w 1346"/>
                <a:gd name="T37" fmla="*/ 1193 h 1209"/>
                <a:gd name="T38" fmla="*/ 956 w 1346"/>
                <a:gd name="T39" fmla="*/ 1152 h 1209"/>
                <a:gd name="T40" fmla="*/ 1068 w 1346"/>
                <a:gd name="T41" fmla="*/ 1090 h 1209"/>
                <a:gd name="T42" fmla="*/ 1169 w 1346"/>
                <a:gd name="T43" fmla="*/ 1013 h 1209"/>
                <a:gd name="T44" fmla="*/ 1245 w 1346"/>
                <a:gd name="T45" fmla="*/ 921 h 1209"/>
                <a:gd name="T46" fmla="*/ 1304 w 1346"/>
                <a:gd name="T47" fmla="*/ 818 h 1209"/>
                <a:gd name="T48" fmla="*/ 1334 w 1346"/>
                <a:gd name="T49" fmla="*/ 700 h 1209"/>
                <a:gd name="T50" fmla="*/ 1346 w 1346"/>
                <a:gd name="T51" fmla="*/ 581 h 1209"/>
                <a:gd name="T52" fmla="*/ 1340 w 1346"/>
                <a:gd name="T53" fmla="*/ 520 h 1209"/>
                <a:gd name="T54" fmla="*/ 1304 w 1346"/>
                <a:gd name="T55" fmla="*/ 401 h 1209"/>
                <a:gd name="T56" fmla="*/ 1251 w 1346"/>
                <a:gd name="T57" fmla="*/ 293 h 1209"/>
                <a:gd name="T58" fmla="*/ 1175 w 1346"/>
                <a:gd name="T59" fmla="*/ 201 h 1209"/>
                <a:gd name="T60" fmla="*/ 1080 w 1346"/>
                <a:gd name="T61" fmla="*/ 124 h 1209"/>
                <a:gd name="T62" fmla="*/ 968 w 1346"/>
                <a:gd name="T63" fmla="*/ 62 h 1209"/>
                <a:gd name="T64" fmla="*/ 850 w 1346"/>
                <a:gd name="T65" fmla="*/ 21 h 1209"/>
                <a:gd name="T66" fmla="*/ 714 w 1346"/>
                <a:gd name="T67" fmla="*/ 0 h 1209"/>
                <a:gd name="T68" fmla="*/ 649 w 1346"/>
                <a:gd name="T69" fmla="*/ 0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6" h="1209">
                  <a:moveTo>
                    <a:pt x="649" y="0"/>
                  </a:moveTo>
                  <a:lnTo>
                    <a:pt x="649" y="0"/>
                  </a:lnTo>
                  <a:lnTo>
                    <a:pt x="579" y="5"/>
                  </a:lnTo>
                  <a:lnTo>
                    <a:pt x="514" y="21"/>
                  </a:lnTo>
                  <a:lnTo>
                    <a:pt x="449" y="36"/>
                  </a:lnTo>
                  <a:lnTo>
                    <a:pt x="390" y="62"/>
                  </a:lnTo>
                  <a:lnTo>
                    <a:pt x="331" y="88"/>
                  </a:lnTo>
                  <a:lnTo>
                    <a:pt x="278" y="119"/>
                  </a:lnTo>
                  <a:lnTo>
                    <a:pt x="225" y="160"/>
                  </a:lnTo>
                  <a:lnTo>
                    <a:pt x="183" y="196"/>
                  </a:lnTo>
                  <a:lnTo>
                    <a:pt x="142" y="242"/>
                  </a:lnTo>
                  <a:lnTo>
                    <a:pt x="101" y="288"/>
                  </a:lnTo>
                  <a:lnTo>
                    <a:pt x="71" y="340"/>
                  </a:lnTo>
                  <a:lnTo>
                    <a:pt x="48" y="396"/>
                  </a:lnTo>
                  <a:lnTo>
                    <a:pt x="24" y="453"/>
                  </a:lnTo>
                  <a:lnTo>
                    <a:pt x="12" y="509"/>
                  </a:lnTo>
                  <a:lnTo>
                    <a:pt x="6" y="571"/>
                  </a:lnTo>
                  <a:lnTo>
                    <a:pt x="0" y="633"/>
                  </a:lnTo>
                  <a:lnTo>
                    <a:pt x="0" y="633"/>
                  </a:lnTo>
                  <a:lnTo>
                    <a:pt x="6" y="695"/>
                  </a:lnTo>
                  <a:lnTo>
                    <a:pt x="24" y="756"/>
                  </a:lnTo>
                  <a:lnTo>
                    <a:pt x="42" y="813"/>
                  </a:lnTo>
                  <a:lnTo>
                    <a:pt x="65" y="864"/>
                  </a:lnTo>
                  <a:lnTo>
                    <a:pt x="95" y="916"/>
                  </a:lnTo>
                  <a:lnTo>
                    <a:pt x="130" y="967"/>
                  </a:lnTo>
                  <a:lnTo>
                    <a:pt x="172" y="1013"/>
                  </a:lnTo>
                  <a:lnTo>
                    <a:pt x="219" y="1054"/>
                  </a:lnTo>
                  <a:lnTo>
                    <a:pt x="266" y="1090"/>
                  </a:lnTo>
                  <a:lnTo>
                    <a:pt x="319" y="1121"/>
                  </a:lnTo>
                  <a:lnTo>
                    <a:pt x="378" y="1152"/>
                  </a:lnTo>
                  <a:lnTo>
                    <a:pt x="437" y="1173"/>
                  </a:lnTo>
                  <a:lnTo>
                    <a:pt x="502" y="1193"/>
                  </a:lnTo>
                  <a:lnTo>
                    <a:pt x="567" y="1204"/>
                  </a:lnTo>
                  <a:lnTo>
                    <a:pt x="632" y="1209"/>
                  </a:lnTo>
                  <a:lnTo>
                    <a:pt x="703" y="1209"/>
                  </a:lnTo>
                  <a:lnTo>
                    <a:pt x="703" y="1209"/>
                  </a:lnTo>
                  <a:lnTo>
                    <a:pt x="767" y="1204"/>
                  </a:lnTo>
                  <a:lnTo>
                    <a:pt x="832" y="1193"/>
                  </a:lnTo>
                  <a:lnTo>
                    <a:pt x="897" y="1178"/>
                  </a:lnTo>
                  <a:lnTo>
                    <a:pt x="956" y="1152"/>
                  </a:lnTo>
                  <a:lnTo>
                    <a:pt x="1015" y="1126"/>
                  </a:lnTo>
                  <a:lnTo>
                    <a:pt x="1068" y="1090"/>
                  </a:lnTo>
                  <a:lnTo>
                    <a:pt x="1121" y="1054"/>
                  </a:lnTo>
                  <a:lnTo>
                    <a:pt x="1169" y="1013"/>
                  </a:lnTo>
                  <a:lnTo>
                    <a:pt x="1210" y="972"/>
                  </a:lnTo>
                  <a:lnTo>
                    <a:pt x="1245" y="921"/>
                  </a:lnTo>
                  <a:lnTo>
                    <a:pt x="1275" y="869"/>
                  </a:lnTo>
                  <a:lnTo>
                    <a:pt x="1304" y="818"/>
                  </a:lnTo>
                  <a:lnTo>
                    <a:pt x="1322" y="761"/>
                  </a:lnTo>
                  <a:lnTo>
                    <a:pt x="1334" y="700"/>
                  </a:lnTo>
                  <a:lnTo>
                    <a:pt x="1346" y="643"/>
                  </a:lnTo>
                  <a:lnTo>
                    <a:pt x="1346" y="581"/>
                  </a:lnTo>
                  <a:lnTo>
                    <a:pt x="1346" y="581"/>
                  </a:lnTo>
                  <a:lnTo>
                    <a:pt x="1340" y="520"/>
                  </a:lnTo>
                  <a:lnTo>
                    <a:pt x="1328" y="458"/>
                  </a:lnTo>
                  <a:lnTo>
                    <a:pt x="1304" y="401"/>
                  </a:lnTo>
                  <a:lnTo>
                    <a:pt x="1281" y="345"/>
                  </a:lnTo>
                  <a:lnTo>
                    <a:pt x="1251" y="293"/>
                  </a:lnTo>
                  <a:lnTo>
                    <a:pt x="1216" y="247"/>
                  </a:lnTo>
                  <a:lnTo>
                    <a:pt x="1175" y="201"/>
                  </a:lnTo>
                  <a:lnTo>
                    <a:pt x="1127" y="160"/>
                  </a:lnTo>
                  <a:lnTo>
                    <a:pt x="1080" y="124"/>
                  </a:lnTo>
                  <a:lnTo>
                    <a:pt x="1027" y="93"/>
                  </a:lnTo>
                  <a:lnTo>
                    <a:pt x="968" y="62"/>
                  </a:lnTo>
                  <a:lnTo>
                    <a:pt x="909" y="41"/>
                  </a:lnTo>
                  <a:lnTo>
                    <a:pt x="850" y="21"/>
                  </a:lnTo>
                  <a:lnTo>
                    <a:pt x="785" y="11"/>
                  </a:lnTo>
                  <a:lnTo>
                    <a:pt x="714" y="0"/>
                  </a:lnTo>
                  <a:lnTo>
                    <a:pt x="649" y="0"/>
                  </a:lnTo>
                  <a:lnTo>
                    <a:pt x="649"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35"/>
            <p:cNvSpPr>
              <a:spLocks/>
            </p:cNvSpPr>
            <p:nvPr/>
          </p:nvSpPr>
          <p:spPr bwMode="auto">
            <a:xfrm>
              <a:off x="3752" y="2257"/>
              <a:ext cx="1298" cy="1162"/>
            </a:xfrm>
            <a:custGeom>
              <a:avLst/>
              <a:gdLst>
                <a:gd name="T0" fmla="*/ 619 w 1298"/>
                <a:gd name="T1" fmla="*/ 0 h 1162"/>
                <a:gd name="T2" fmla="*/ 490 w 1298"/>
                <a:gd name="T3" fmla="*/ 15 h 1162"/>
                <a:gd name="T4" fmla="*/ 372 w 1298"/>
                <a:gd name="T5" fmla="*/ 56 h 1162"/>
                <a:gd name="T6" fmla="*/ 265 w 1298"/>
                <a:gd name="T7" fmla="*/ 113 h 1162"/>
                <a:gd name="T8" fmla="*/ 171 w 1298"/>
                <a:gd name="T9" fmla="*/ 190 h 1162"/>
                <a:gd name="T10" fmla="*/ 94 w 1298"/>
                <a:gd name="T11" fmla="*/ 283 h 1162"/>
                <a:gd name="T12" fmla="*/ 41 w 1298"/>
                <a:gd name="T13" fmla="*/ 380 h 1162"/>
                <a:gd name="T14" fmla="*/ 6 w 1298"/>
                <a:gd name="T15" fmla="*/ 493 h 1162"/>
                <a:gd name="T16" fmla="*/ 0 w 1298"/>
                <a:gd name="T17" fmla="*/ 612 h 1162"/>
                <a:gd name="T18" fmla="*/ 6 w 1298"/>
                <a:gd name="T19" fmla="*/ 668 h 1162"/>
                <a:gd name="T20" fmla="*/ 41 w 1298"/>
                <a:gd name="T21" fmla="*/ 781 h 1162"/>
                <a:gd name="T22" fmla="*/ 94 w 1298"/>
                <a:gd name="T23" fmla="*/ 884 h 1162"/>
                <a:gd name="T24" fmla="*/ 171 w 1298"/>
                <a:gd name="T25" fmla="*/ 972 h 1162"/>
                <a:gd name="T26" fmla="*/ 260 w 1298"/>
                <a:gd name="T27" fmla="*/ 1049 h 1162"/>
                <a:gd name="T28" fmla="*/ 366 w 1298"/>
                <a:gd name="T29" fmla="*/ 1105 h 1162"/>
                <a:gd name="T30" fmla="*/ 484 w 1298"/>
                <a:gd name="T31" fmla="*/ 1146 h 1162"/>
                <a:gd name="T32" fmla="*/ 614 w 1298"/>
                <a:gd name="T33" fmla="*/ 1162 h 1162"/>
                <a:gd name="T34" fmla="*/ 678 w 1298"/>
                <a:gd name="T35" fmla="*/ 1162 h 1162"/>
                <a:gd name="T36" fmla="*/ 808 w 1298"/>
                <a:gd name="T37" fmla="*/ 1146 h 1162"/>
                <a:gd name="T38" fmla="*/ 932 w 1298"/>
                <a:gd name="T39" fmla="*/ 1105 h 1162"/>
                <a:gd name="T40" fmla="*/ 1038 w 1298"/>
                <a:gd name="T41" fmla="*/ 1049 h 1162"/>
                <a:gd name="T42" fmla="*/ 1127 w 1298"/>
                <a:gd name="T43" fmla="*/ 972 h 1162"/>
                <a:gd name="T44" fmla="*/ 1204 w 1298"/>
                <a:gd name="T45" fmla="*/ 879 h 1162"/>
                <a:gd name="T46" fmla="*/ 1263 w 1298"/>
                <a:gd name="T47" fmla="*/ 781 h 1162"/>
                <a:gd name="T48" fmla="*/ 1292 w 1298"/>
                <a:gd name="T49" fmla="*/ 668 h 1162"/>
                <a:gd name="T50" fmla="*/ 1298 w 1298"/>
                <a:gd name="T51" fmla="*/ 550 h 1162"/>
                <a:gd name="T52" fmla="*/ 1292 w 1298"/>
                <a:gd name="T53" fmla="*/ 493 h 1162"/>
                <a:gd name="T54" fmla="*/ 1263 w 1298"/>
                <a:gd name="T55" fmla="*/ 380 h 1162"/>
                <a:gd name="T56" fmla="*/ 1209 w 1298"/>
                <a:gd name="T57" fmla="*/ 277 h 1162"/>
                <a:gd name="T58" fmla="*/ 1133 w 1298"/>
                <a:gd name="T59" fmla="*/ 190 h 1162"/>
                <a:gd name="T60" fmla="*/ 1038 w 1298"/>
                <a:gd name="T61" fmla="*/ 113 h 1162"/>
                <a:gd name="T62" fmla="*/ 932 w 1298"/>
                <a:gd name="T63" fmla="*/ 56 h 1162"/>
                <a:gd name="T64" fmla="*/ 814 w 1298"/>
                <a:gd name="T65" fmla="*/ 15 h 1162"/>
                <a:gd name="T66" fmla="*/ 690 w 1298"/>
                <a:gd name="T67" fmla="*/ 0 h 1162"/>
                <a:gd name="T68" fmla="*/ 619 w 1298"/>
                <a:gd name="T69" fmla="*/ 0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98" h="1162">
                  <a:moveTo>
                    <a:pt x="619" y="0"/>
                  </a:moveTo>
                  <a:lnTo>
                    <a:pt x="619" y="0"/>
                  </a:lnTo>
                  <a:lnTo>
                    <a:pt x="555" y="5"/>
                  </a:lnTo>
                  <a:lnTo>
                    <a:pt x="490" y="15"/>
                  </a:lnTo>
                  <a:lnTo>
                    <a:pt x="431" y="36"/>
                  </a:lnTo>
                  <a:lnTo>
                    <a:pt x="372" y="56"/>
                  </a:lnTo>
                  <a:lnTo>
                    <a:pt x="319" y="82"/>
                  </a:lnTo>
                  <a:lnTo>
                    <a:pt x="265" y="113"/>
                  </a:lnTo>
                  <a:lnTo>
                    <a:pt x="218" y="149"/>
                  </a:lnTo>
                  <a:lnTo>
                    <a:pt x="171" y="190"/>
                  </a:lnTo>
                  <a:lnTo>
                    <a:pt x="130" y="236"/>
                  </a:lnTo>
                  <a:lnTo>
                    <a:pt x="94" y="283"/>
                  </a:lnTo>
                  <a:lnTo>
                    <a:pt x="65" y="329"/>
                  </a:lnTo>
                  <a:lnTo>
                    <a:pt x="41" y="380"/>
                  </a:lnTo>
                  <a:lnTo>
                    <a:pt x="24" y="437"/>
                  </a:lnTo>
                  <a:lnTo>
                    <a:pt x="6" y="493"/>
                  </a:lnTo>
                  <a:lnTo>
                    <a:pt x="0" y="550"/>
                  </a:lnTo>
                  <a:lnTo>
                    <a:pt x="0" y="612"/>
                  </a:lnTo>
                  <a:lnTo>
                    <a:pt x="0" y="612"/>
                  </a:lnTo>
                  <a:lnTo>
                    <a:pt x="6" y="668"/>
                  </a:lnTo>
                  <a:lnTo>
                    <a:pt x="18" y="725"/>
                  </a:lnTo>
                  <a:lnTo>
                    <a:pt x="41" y="781"/>
                  </a:lnTo>
                  <a:lnTo>
                    <a:pt x="65" y="833"/>
                  </a:lnTo>
                  <a:lnTo>
                    <a:pt x="94" y="884"/>
                  </a:lnTo>
                  <a:lnTo>
                    <a:pt x="130" y="930"/>
                  </a:lnTo>
                  <a:lnTo>
                    <a:pt x="171" y="972"/>
                  </a:lnTo>
                  <a:lnTo>
                    <a:pt x="212" y="1013"/>
                  </a:lnTo>
                  <a:lnTo>
                    <a:pt x="260" y="1049"/>
                  </a:lnTo>
                  <a:lnTo>
                    <a:pt x="313" y="1080"/>
                  </a:lnTo>
                  <a:lnTo>
                    <a:pt x="366" y="1105"/>
                  </a:lnTo>
                  <a:lnTo>
                    <a:pt x="425" y="1126"/>
                  </a:lnTo>
                  <a:lnTo>
                    <a:pt x="484" y="1146"/>
                  </a:lnTo>
                  <a:lnTo>
                    <a:pt x="549" y="1157"/>
                  </a:lnTo>
                  <a:lnTo>
                    <a:pt x="614" y="1162"/>
                  </a:lnTo>
                  <a:lnTo>
                    <a:pt x="678" y="1162"/>
                  </a:lnTo>
                  <a:lnTo>
                    <a:pt x="678" y="1162"/>
                  </a:lnTo>
                  <a:lnTo>
                    <a:pt x="743" y="1157"/>
                  </a:lnTo>
                  <a:lnTo>
                    <a:pt x="808" y="1146"/>
                  </a:lnTo>
                  <a:lnTo>
                    <a:pt x="873" y="1126"/>
                  </a:lnTo>
                  <a:lnTo>
                    <a:pt x="932" y="1105"/>
                  </a:lnTo>
                  <a:lnTo>
                    <a:pt x="985" y="1080"/>
                  </a:lnTo>
                  <a:lnTo>
                    <a:pt x="1038" y="1049"/>
                  </a:lnTo>
                  <a:lnTo>
                    <a:pt x="1086" y="1013"/>
                  </a:lnTo>
                  <a:lnTo>
                    <a:pt x="1127" y="972"/>
                  </a:lnTo>
                  <a:lnTo>
                    <a:pt x="1168" y="925"/>
                  </a:lnTo>
                  <a:lnTo>
                    <a:pt x="1204" y="879"/>
                  </a:lnTo>
                  <a:lnTo>
                    <a:pt x="1233" y="833"/>
                  </a:lnTo>
                  <a:lnTo>
                    <a:pt x="1263" y="781"/>
                  </a:lnTo>
                  <a:lnTo>
                    <a:pt x="1280" y="725"/>
                  </a:lnTo>
                  <a:lnTo>
                    <a:pt x="1292" y="668"/>
                  </a:lnTo>
                  <a:lnTo>
                    <a:pt x="1298" y="612"/>
                  </a:lnTo>
                  <a:lnTo>
                    <a:pt x="1298" y="550"/>
                  </a:lnTo>
                  <a:lnTo>
                    <a:pt x="1298" y="550"/>
                  </a:lnTo>
                  <a:lnTo>
                    <a:pt x="1292" y="493"/>
                  </a:lnTo>
                  <a:lnTo>
                    <a:pt x="1280" y="437"/>
                  </a:lnTo>
                  <a:lnTo>
                    <a:pt x="1263" y="380"/>
                  </a:lnTo>
                  <a:lnTo>
                    <a:pt x="1239" y="329"/>
                  </a:lnTo>
                  <a:lnTo>
                    <a:pt x="1209" y="277"/>
                  </a:lnTo>
                  <a:lnTo>
                    <a:pt x="1174" y="231"/>
                  </a:lnTo>
                  <a:lnTo>
                    <a:pt x="1133" y="190"/>
                  </a:lnTo>
                  <a:lnTo>
                    <a:pt x="1086" y="149"/>
                  </a:lnTo>
                  <a:lnTo>
                    <a:pt x="1038" y="113"/>
                  </a:lnTo>
                  <a:lnTo>
                    <a:pt x="991" y="82"/>
                  </a:lnTo>
                  <a:lnTo>
                    <a:pt x="932" y="56"/>
                  </a:lnTo>
                  <a:lnTo>
                    <a:pt x="873" y="36"/>
                  </a:lnTo>
                  <a:lnTo>
                    <a:pt x="814" y="15"/>
                  </a:lnTo>
                  <a:lnTo>
                    <a:pt x="755" y="5"/>
                  </a:lnTo>
                  <a:lnTo>
                    <a:pt x="690" y="0"/>
                  </a:lnTo>
                  <a:lnTo>
                    <a:pt x="619" y="0"/>
                  </a:lnTo>
                  <a:lnTo>
                    <a:pt x="619" y="0"/>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36"/>
            <p:cNvSpPr>
              <a:spLocks/>
            </p:cNvSpPr>
            <p:nvPr/>
          </p:nvSpPr>
          <p:spPr bwMode="auto">
            <a:xfrm>
              <a:off x="3781" y="2267"/>
              <a:ext cx="1257" cy="1121"/>
            </a:xfrm>
            <a:custGeom>
              <a:avLst/>
              <a:gdLst>
                <a:gd name="T0" fmla="*/ 596 w 1257"/>
                <a:gd name="T1" fmla="*/ 5 h 1121"/>
                <a:gd name="T2" fmla="*/ 472 w 1257"/>
                <a:gd name="T3" fmla="*/ 21 h 1121"/>
                <a:gd name="T4" fmla="*/ 354 w 1257"/>
                <a:gd name="T5" fmla="*/ 62 h 1121"/>
                <a:gd name="T6" fmla="*/ 248 w 1257"/>
                <a:gd name="T7" fmla="*/ 118 h 1121"/>
                <a:gd name="T8" fmla="*/ 160 w 1257"/>
                <a:gd name="T9" fmla="*/ 190 h 1121"/>
                <a:gd name="T10" fmla="*/ 89 w 1257"/>
                <a:gd name="T11" fmla="*/ 278 h 1121"/>
                <a:gd name="T12" fmla="*/ 36 w 1257"/>
                <a:gd name="T13" fmla="*/ 375 h 1121"/>
                <a:gd name="T14" fmla="*/ 6 w 1257"/>
                <a:gd name="T15" fmla="*/ 483 h 1121"/>
                <a:gd name="T16" fmla="*/ 0 w 1257"/>
                <a:gd name="T17" fmla="*/ 591 h 1121"/>
                <a:gd name="T18" fmla="*/ 6 w 1257"/>
                <a:gd name="T19" fmla="*/ 653 h 1121"/>
                <a:gd name="T20" fmla="*/ 36 w 1257"/>
                <a:gd name="T21" fmla="*/ 756 h 1121"/>
                <a:gd name="T22" fmla="*/ 89 w 1257"/>
                <a:gd name="T23" fmla="*/ 854 h 1121"/>
                <a:gd name="T24" fmla="*/ 166 w 1257"/>
                <a:gd name="T25" fmla="*/ 941 h 1121"/>
                <a:gd name="T26" fmla="*/ 254 w 1257"/>
                <a:gd name="T27" fmla="*/ 1013 h 1121"/>
                <a:gd name="T28" fmla="*/ 354 w 1257"/>
                <a:gd name="T29" fmla="*/ 1070 h 1121"/>
                <a:gd name="T30" fmla="*/ 472 w 1257"/>
                <a:gd name="T31" fmla="*/ 1106 h 1121"/>
                <a:gd name="T32" fmla="*/ 596 w 1257"/>
                <a:gd name="T33" fmla="*/ 1121 h 1121"/>
                <a:gd name="T34" fmla="*/ 661 w 1257"/>
                <a:gd name="T35" fmla="*/ 1121 h 1121"/>
                <a:gd name="T36" fmla="*/ 785 w 1257"/>
                <a:gd name="T37" fmla="*/ 1100 h 1121"/>
                <a:gd name="T38" fmla="*/ 903 w 1257"/>
                <a:gd name="T39" fmla="*/ 1064 h 1121"/>
                <a:gd name="T40" fmla="*/ 1003 w 1257"/>
                <a:gd name="T41" fmla="*/ 1008 h 1121"/>
                <a:gd name="T42" fmla="*/ 1092 w 1257"/>
                <a:gd name="T43" fmla="*/ 936 h 1121"/>
                <a:gd name="T44" fmla="*/ 1163 w 1257"/>
                <a:gd name="T45" fmla="*/ 848 h 1121"/>
                <a:gd name="T46" fmla="*/ 1216 w 1257"/>
                <a:gd name="T47" fmla="*/ 751 h 1121"/>
                <a:gd name="T48" fmla="*/ 1251 w 1257"/>
                <a:gd name="T49" fmla="*/ 643 h 1121"/>
                <a:gd name="T50" fmla="*/ 1257 w 1257"/>
                <a:gd name="T51" fmla="*/ 530 h 1121"/>
                <a:gd name="T52" fmla="*/ 1251 w 1257"/>
                <a:gd name="T53" fmla="*/ 473 h 1121"/>
                <a:gd name="T54" fmla="*/ 1216 w 1257"/>
                <a:gd name="T55" fmla="*/ 365 h 1121"/>
                <a:gd name="T56" fmla="*/ 1163 w 1257"/>
                <a:gd name="T57" fmla="*/ 267 h 1121"/>
                <a:gd name="T58" fmla="*/ 1092 w 1257"/>
                <a:gd name="T59" fmla="*/ 180 h 1121"/>
                <a:gd name="T60" fmla="*/ 1003 w 1257"/>
                <a:gd name="T61" fmla="*/ 108 h 1121"/>
                <a:gd name="T62" fmla="*/ 897 w 1257"/>
                <a:gd name="T63" fmla="*/ 57 h 1121"/>
                <a:gd name="T64" fmla="*/ 785 w 1257"/>
                <a:gd name="T65" fmla="*/ 21 h 1121"/>
                <a:gd name="T66" fmla="*/ 661 w 1257"/>
                <a:gd name="T67" fmla="*/ 0 h 1121"/>
                <a:gd name="T68" fmla="*/ 596 w 1257"/>
                <a:gd name="T69" fmla="*/ 5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7" h="1121">
                  <a:moveTo>
                    <a:pt x="596" y="5"/>
                  </a:moveTo>
                  <a:lnTo>
                    <a:pt x="596" y="5"/>
                  </a:lnTo>
                  <a:lnTo>
                    <a:pt x="531" y="10"/>
                  </a:lnTo>
                  <a:lnTo>
                    <a:pt x="472" y="21"/>
                  </a:lnTo>
                  <a:lnTo>
                    <a:pt x="413" y="36"/>
                  </a:lnTo>
                  <a:lnTo>
                    <a:pt x="354" y="62"/>
                  </a:lnTo>
                  <a:lnTo>
                    <a:pt x="301" y="87"/>
                  </a:lnTo>
                  <a:lnTo>
                    <a:pt x="248" y="118"/>
                  </a:lnTo>
                  <a:lnTo>
                    <a:pt x="207" y="149"/>
                  </a:lnTo>
                  <a:lnTo>
                    <a:pt x="160" y="190"/>
                  </a:lnTo>
                  <a:lnTo>
                    <a:pt x="124" y="231"/>
                  </a:lnTo>
                  <a:lnTo>
                    <a:pt x="89" y="278"/>
                  </a:lnTo>
                  <a:lnTo>
                    <a:pt x="59" y="324"/>
                  </a:lnTo>
                  <a:lnTo>
                    <a:pt x="36" y="375"/>
                  </a:lnTo>
                  <a:lnTo>
                    <a:pt x="18" y="427"/>
                  </a:lnTo>
                  <a:lnTo>
                    <a:pt x="6" y="483"/>
                  </a:lnTo>
                  <a:lnTo>
                    <a:pt x="0" y="535"/>
                  </a:lnTo>
                  <a:lnTo>
                    <a:pt x="0" y="591"/>
                  </a:lnTo>
                  <a:lnTo>
                    <a:pt x="0" y="591"/>
                  </a:lnTo>
                  <a:lnTo>
                    <a:pt x="6" y="653"/>
                  </a:lnTo>
                  <a:lnTo>
                    <a:pt x="18" y="705"/>
                  </a:lnTo>
                  <a:lnTo>
                    <a:pt x="36" y="756"/>
                  </a:lnTo>
                  <a:lnTo>
                    <a:pt x="65" y="807"/>
                  </a:lnTo>
                  <a:lnTo>
                    <a:pt x="89" y="854"/>
                  </a:lnTo>
                  <a:lnTo>
                    <a:pt x="124" y="900"/>
                  </a:lnTo>
                  <a:lnTo>
                    <a:pt x="166" y="941"/>
                  </a:lnTo>
                  <a:lnTo>
                    <a:pt x="207" y="977"/>
                  </a:lnTo>
                  <a:lnTo>
                    <a:pt x="254" y="1013"/>
                  </a:lnTo>
                  <a:lnTo>
                    <a:pt x="301" y="1044"/>
                  </a:lnTo>
                  <a:lnTo>
                    <a:pt x="354" y="1070"/>
                  </a:lnTo>
                  <a:lnTo>
                    <a:pt x="413" y="1090"/>
                  </a:lnTo>
                  <a:lnTo>
                    <a:pt x="472" y="1106"/>
                  </a:lnTo>
                  <a:lnTo>
                    <a:pt x="531" y="1116"/>
                  </a:lnTo>
                  <a:lnTo>
                    <a:pt x="596" y="1121"/>
                  </a:lnTo>
                  <a:lnTo>
                    <a:pt x="661" y="1121"/>
                  </a:lnTo>
                  <a:lnTo>
                    <a:pt x="661" y="1121"/>
                  </a:lnTo>
                  <a:lnTo>
                    <a:pt x="726" y="1116"/>
                  </a:lnTo>
                  <a:lnTo>
                    <a:pt x="785" y="1100"/>
                  </a:lnTo>
                  <a:lnTo>
                    <a:pt x="844" y="1085"/>
                  </a:lnTo>
                  <a:lnTo>
                    <a:pt x="903" y="1064"/>
                  </a:lnTo>
                  <a:lnTo>
                    <a:pt x="956" y="1039"/>
                  </a:lnTo>
                  <a:lnTo>
                    <a:pt x="1003" y="1008"/>
                  </a:lnTo>
                  <a:lnTo>
                    <a:pt x="1051" y="972"/>
                  </a:lnTo>
                  <a:lnTo>
                    <a:pt x="1092" y="936"/>
                  </a:lnTo>
                  <a:lnTo>
                    <a:pt x="1133" y="890"/>
                  </a:lnTo>
                  <a:lnTo>
                    <a:pt x="1163" y="848"/>
                  </a:lnTo>
                  <a:lnTo>
                    <a:pt x="1192" y="797"/>
                  </a:lnTo>
                  <a:lnTo>
                    <a:pt x="1216" y="751"/>
                  </a:lnTo>
                  <a:lnTo>
                    <a:pt x="1234" y="694"/>
                  </a:lnTo>
                  <a:lnTo>
                    <a:pt x="1251" y="643"/>
                  </a:lnTo>
                  <a:lnTo>
                    <a:pt x="1257" y="586"/>
                  </a:lnTo>
                  <a:lnTo>
                    <a:pt x="1257" y="530"/>
                  </a:lnTo>
                  <a:lnTo>
                    <a:pt x="1257" y="530"/>
                  </a:lnTo>
                  <a:lnTo>
                    <a:pt x="1251" y="473"/>
                  </a:lnTo>
                  <a:lnTo>
                    <a:pt x="1234" y="417"/>
                  </a:lnTo>
                  <a:lnTo>
                    <a:pt x="1216" y="365"/>
                  </a:lnTo>
                  <a:lnTo>
                    <a:pt x="1192" y="314"/>
                  </a:lnTo>
                  <a:lnTo>
                    <a:pt x="1163" y="267"/>
                  </a:lnTo>
                  <a:lnTo>
                    <a:pt x="1127" y="221"/>
                  </a:lnTo>
                  <a:lnTo>
                    <a:pt x="1092" y="180"/>
                  </a:lnTo>
                  <a:lnTo>
                    <a:pt x="1051" y="144"/>
                  </a:lnTo>
                  <a:lnTo>
                    <a:pt x="1003" y="108"/>
                  </a:lnTo>
                  <a:lnTo>
                    <a:pt x="950" y="82"/>
                  </a:lnTo>
                  <a:lnTo>
                    <a:pt x="897" y="57"/>
                  </a:lnTo>
                  <a:lnTo>
                    <a:pt x="844" y="36"/>
                  </a:lnTo>
                  <a:lnTo>
                    <a:pt x="785" y="21"/>
                  </a:lnTo>
                  <a:lnTo>
                    <a:pt x="720" y="5"/>
                  </a:lnTo>
                  <a:lnTo>
                    <a:pt x="661" y="0"/>
                  </a:lnTo>
                  <a:lnTo>
                    <a:pt x="596" y="5"/>
                  </a:lnTo>
                  <a:lnTo>
                    <a:pt x="596" y="5"/>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37"/>
            <p:cNvSpPr>
              <a:spLocks/>
            </p:cNvSpPr>
            <p:nvPr/>
          </p:nvSpPr>
          <p:spPr bwMode="auto">
            <a:xfrm>
              <a:off x="3811" y="2282"/>
              <a:ext cx="1209" cy="1075"/>
            </a:xfrm>
            <a:custGeom>
              <a:avLst/>
              <a:gdLst>
                <a:gd name="T0" fmla="*/ 572 w 1209"/>
                <a:gd name="T1" fmla="*/ 0 h 1075"/>
                <a:gd name="T2" fmla="*/ 448 w 1209"/>
                <a:gd name="T3" fmla="*/ 21 h 1075"/>
                <a:gd name="T4" fmla="*/ 336 w 1209"/>
                <a:gd name="T5" fmla="*/ 57 h 1075"/>
                <a:gd name="T6" fmla="*/ 236 w 1209"/>
                <a:gd name="T7" fmla="*/ 114 h 1075"/>
                <a:gd name="T8" fmla="*/ 153 w 1209"/>
                <a:gd name="T9" fmla="*/ 186 h 1075"/>
                <a:gd name="T10" fmla="*/ 83 w 1209"/>
                <a:gd name="T11" fmla="*/ 268 h 1075"/>
                <a:gd name="T12" fmla="*/ 35 w 1209"/>
                <a:gd name="T13" fmla="*/ 360 h 1075"/>
                <a:gd name="T14" fmla="*/ 6 w 1209"/>
                <a:gd name="T15" fmla="*/ 463 h 1075"/>
                <a:gd name="T16" fmla="*/ 0 w 1209"/>
                <a:gd name="T17" fmla="*/ 571 h 1075"/>
                <a:gd name="T18" fmla="*/ 6 w 1209"/>
                <a:gd name="T19" fmla="*/ 628 h 1075"/>
                <a:gd name="T20" fmla="*/ 35 w 1209"/>
                <a:gd name="T21" fmla="*/ 731 h 1075"/>
                <a:gd name="T22" fmla="*/ 88 w 1209"/>
                <a:gd name="T23" fmla="*/ 823 h 1075"/>
                <a:gd name="T24" fmla="*/ 159 w 1209"/>
                <a:gd name="T25" fmla="*/ 905 h 1075"/>
                <a:gd name="T26" fmla="*/ 248 w 1209"/>
                <a:gd name="T27" fmla="*/ 972 h 1075"/>
                <a:gd name="T28" fmla="*/ 348 w 1209"/>
                <a:gd name="T29" fmla="*/ 1024 h 1075"/>
                <a:gd name="T30" fmla="*/ 460 w 1209"/>
                <a:gd name="T31" fmla="*/ 1060 h 1075"/>
                <a:gd name="T32" fmla="*/ 578 w 1209"/>
                <a:gd name="T33" fmla="*/ 1075 h 1075"/>
                <a:gd name="T34" fmla="*/ 637 w 1209"/>
                <a:gd name="T35" fmla="*/ 1075 h 1075"/>
                <a:gd name="T36" fmla="*/ 761 w 1209"/>
                <a:gd name="T37" fmla="*/ 1055 h 1075"/>
                <a:gd name="T38" fmla="*/ 873 w 1209"/>
                <a:gd name="T39" fmla="*/ 1019 h 1075"/>
                <a:gd name="T40" fmla="*/ 973 w 1209"/>
                <a:gd name="T41" fmla="*/ 962 h 1075"/>
                <a:gd name="T42" fmla="*/ 1056 w 1209"/>
                <a:gd name="T43" fmla="*/ 890 h 1075"/>
                <a:gd name="T44" fmla="*/ 1127 w 1209"/>
                <a:gd name="T45" fmla="*/ 808 h 1075"/>
                <a:gd name="T46" fmla="*/ 1174 w 1209"/>
                <a:gd name="T47" fmla="*/ 715 h 1075"/>
                <a:gd name="T48" fmla="*/ 1204 w 1209"/>
                <a:gd name="T49" fmla="*/ 612 h 1075"/>
                <a:gd name="T50" fmla="*/ 1209 w 1209"/>
                <a:gd name="T51" fmla="*/ 504 h 1075"/>
                <a:gd name="T52" fmla="*/ 1204 w 1209"/>
                <a:gd name="T53" fmla="*/ 448 h 1075"/>
                <a:gd name="T54" fmla="*/ 1174 w 1209"/>
                <a:gd name="T55" fmla="*/ 345 h 1075"/>
                <a:gd name="T56" fmla="*/ 1121 w 1209"/>
                <a:gd name="T57" fmla="*/ 252 h 1075"/>
                <a:gd name="T58" fmla="*/ 1050 w 1209"/>
                <a:gd name="T59" fmla="*/ 170 h 1075"/>
                <a:gd name="T60" fmla="*/ 962 w 1209"/>
                <a:gd name="T61" fmla="*/ 103 h 1075"/>
                <a:gd name="T62" fmla="*/ 861 w 1209"/>
                <a:gd name="T63" fmla="*/ 47 h 1075"/>
                <a:gd name="T64" fmla="*/ 749 w 1209"/>
                <a:gd name="T65" fmla="*/ 16 h 1075"/>
                <a:gd name="T66" fmla="*/ 631 w 1209"/>
                <a:gd name="T67" fmla="*/ 0 h 1075"/>
                <a:gd name="T68" fmla="*/ 572 w 1209"/>
                <a:gd name="T69"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9" h="1075">
                  <a:moveTo>
                    <a:pt x="572" y="0"/>
                  </a:moveTo>
                  <a:lnTo>
                    <a:pt x="572" y="0"/>
                  </a:lnTo>
                  <a:lnTo>
                    <a:pt x="507" y="6"/>
                  </a:lnTo>
                  <a:lnTo>
                    <a:pt x="448" y="21"/>
                  </a:lnTo>
                  <a:lnTo>
                    <a:pt x="389" y="36"/>
                  </a:lnTo>
                  <a:lnTo>
                    <a:pt x="336" y="57"/>
                  </a:lnTo>
                  <a:lnTo>
                    <a:pt x="283" y="83"/>
                  </a:lnTo>
                  <a:lnTo>
                    <a:pt x="236" y="114"/>
                  </a:lnTo>
                  <a:lnTo>
                    <a:pt x="195" y="144"/>
                  </a:lnTo>
                  <a:lnTo>
                    <a:pt x="153" y="186"/>
                  </a:lnTo>
                  <a:lnTo>
                    <a:pt x="118" y="222"/>
                  </a:lnTo>
                  <a:lnTo>
                    <a:pt x="83" y="268"/>
                  </a:lnTo>
                  <a:lnTo>
                    <a:pt x="53" y="314"/>
                  </a:lnTo>
                  <a:lnTo>
                    <a:pt x="35" y="360"/>
                  </a:lnTo>
                  <a:lnTo>
                    <a:pt x="18" y="412"/>
                  </a:lnTo>
                  <a:lnTo>
                    <a:pt x="6" y="463"/>
                  </a:lnTo>
                  <a:lnTo>
                    <a:pt x="0" y="520"/>
                  </a:lnTo>
                  <a:lnTo>
                    <a:pt x="0" y="571"/>
                  </a:lnTo>
                  <a:lnTo>
                    <a:pt x="0" y="571"/>
                  </a:lnTo>
                  <a:lnTo>
                    <a:pt x="6" y="628"/>
                  </a:lnTo>
                  <a:lnTo>
                    <a:pt x="18" y="679"/>
                  </a:lnTo>
                  <a:lnTo>
                    <a:pt x="35" y="731"/>
                  </a:lnTo>
                  <a:lnTo>
                    <a:pt x="59" y="777"/>
                  </a:lnTo>
                  <a:lnTo>
                    <a:pt x="88" y="823"/>
                  </a:lnTo>
                  <a:lnTo>
                    <a:pt x="124" y="864"/>
                  </a:lnTo>
                  <a:lnTo>
                    <a:pt x="159" y="905"/>
                  </a:lnTo>
                  <a:lnTo>
                    <a:pt x="201" y="941"/>
                  </a:lnTo>
                  <a:lnTo>
                    <a:pt x="248" y="972"/>
                  </a:lnTo>
                  <a:lnTo>
                    <a:pt x="295" y="1003"/>
                  </a:lnTo>
                  <a:lnTo>
                    <a:pt x="348" y="1024"/>
                  </a:lnTo>
                  <a:lnTo>
                    <a:pt x="401" y="1044"/>
                  </a:lnTo>
                  <a:lnTo>
                    <a:pt x="460" y="1060"/>
                  </a:lnTo>
                  <a:lnTo>
                    <a:pt x="519" y="1070"/>
                  </a:lnTo>
                  <a:lnTo>
                    <a:pt x="578" y="1075"/>
                  </a:lnTo>
                  <a:lnTo>
                    <a:pt x="637" y="1075"/>
                  </a:lnTo>
                  <a:lnTo>
                    <a:pt x="637" y="1075"/>
                  </a:lnTo>
                  <a:lnTo>
                    <a:pt x="702" y="1065"/>
                  </a:lnTo>
                  <a:lnTo>
                    <a:pt x="761" y="1055"/>
                  </a:lnTo>
                  <a:lnTo>
                    <a:pt x="820" y="1039"/>
                  </a:lnTo>
                  <a:lnTo>
                    <a:pt x="873" y="1019"/>
                  </a:lnTo>
                  <a:lnTo>
                    <a:pt x="920" y="993"/>
                  </a:lnTo>
                  <a:lnTo>
                    <a:pt x="973" y="962"/>
                  </a:lnTo>
                  <a:lnTo>
                    <a:pt x="1015" y="926"/>
                  </a:lnTo>
                  <a:lnTo>
                    <a:pt x="1056" y="890"/>
                  </a:lnTo>
                  <a:lnTo>
                    <a:pt x="1091" y="849"/>
                  </a:lnTo>
                  <a:lnTo>
                    <a:pt x="1127" y="808"/>
                  </a:lnTo>
                  <a:lnTo>
                    <a:pt x="1150" y="761"/>
                  </a:lnTo>
                  <a:lnTo>
                    <a:pt x="1174" y="715"/>
                  </a:lnTo>
                  <a:lnTo>
                    <a:pt x="1192" y="664"/>
                  </a:lnTo>
                  <a:lnTo>
                    <a:pt x="1204" y="612"/>
                  </a:lnTo>
                  <a:lnTo>
                    <a:pt x="1209" y="556"/>
                  </a:lnTo>
                  <a:lnTo>
                    <a:pt x="1209" y="504"/>
                  </a:lnTo>
                  <a:lnTo>
                    <a:pt x="1209" y="504"/>
                  </a:lnTo>
                  <a:lnTo>
                    <a:pt x="1204" y="448"/>
                  </a:lnTo>
                  <a:lnTo>
                    <a:pt x="1192" y="396"/>
                  </a:lnTo>
                  <a:lnTo>
                    <a:pt x="1174" y="345"/>
                  </a:lnTo>
                  <a:lnTo>
                    <a:pt x="1150" y="299"/>
                  </a:lnTo>
                  <a:lnTo>
                    <a:pt x="1121" y="252"/>
                  </a:lnTo>
                  <a:lnTo>
                    <a:pt x="1086" y="206"/>
                  </a:lnTo>
                  <a:lnTo>
                    <a:pt x="1050" y="170"/>
                  </a:lnTo>
                  <a:lnTo>
                    <a:pt x="1009" y="134"/>
                  </a:lnTo>
                  <a:lnTo>
                    <a:pt x="962" y="103"/>
                  </a:lnTo>
                  <a:lnTo>
                    <a:pt x="914" y="72"/>
                  </a:lnTo>
                  <a:lnTo>
                    <a:pt x="861" y="47"/>
                  </a:lnTo>
                  <a:lnTo>
                    <a:pt x="808" y="31"/>
                  </a:lnTo>
                  <a:lnTo>
                    <a:pt x="749" y="16"/>
                  </a:lnTo>
                  <a:lnTo>
                    <a:pt x="690" y="6"/>
                  </a:lnTo>
                  <a:lnTo>
                    <a:pt x="631" y="0"/>
                  </a:lnTo>
                  <a:lnTo>
                    <a:pt x="572" y="0"/>
                  </a:lnTo>
                  <a:lnTo>
                    <a:pt x="572"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38"/>
            <p:cNvSpPr>
              <a:spLocks/>
            </p:cNvSpPr>
            <p:nvPr/>
          </p:nvSpPr>
          <p:spPr bwMode="auto">
            <a:xfrm>
              <a:off x="3835" y="2293"/>
              <a:ext cx="1174" cy="1033"/>
            </a:xfrm>
            <a:custGeom>
              <a:avLst/>
              <a:gdLst>
                <a:gd name="T0" fmla="*/ 548 w 1174"/>
                <a:gd name="T1" fmla="*/ 5 h 1033"/>
                <a:gd name="T2" fmla="*/ 430 w 1174"/>
                <a:gd name="T3" fmla="*/ 20 h 1033"/>
                <a:gd name="T4" fmla="*/ 324 w 1174"/>
                <a:gd name="T5" fmla="*/ 56 h 1033"/>
                <a:gd name="T6" fmla="*/ 230 w 1174"/>
                <a:gd name="T7" fmla="*/ 113 h 1033"/>
                <a:gd name="T8" fmla="*/ 147 w 1174"/>
                <a:gd name="T9" fmla="*/ 180 h 1033"/>
                <a:gd name="T10" fmla="*/ 82 w 1174"/>
                <a:gd name="T11" fmla="*/ 262 h 1033"/>
                <a:gd name="T12" fmla="*/ 35 w 1174"/>
                <a:gd name="T13" fmla="*/ 355 h 1033"/>
                <a:gd name="T14" fmla="*/ 5 w 1174"/>
                <a:gd name="T15" fmla="*/ 452 h 1033"/>
                <a:gd name="T16" fmla="*/ 5 w 1174"/>
                <a:gd name="T17" fmla="*/ 555 h 1033"/>
                <a:gd name="T18" fmla="*/ 11 w 1174"/>
                <a:gd name="T19" fmla="*/ 607 h 1033"/>
                <a:gd name="T20" fmla="*/ 41 w 1174"/>
                <a:gd name="T21" fmla="*/ 704 h 1033"/>
                <a:gd name="T22" fmla="*/ 94 w 1174"/>
                <a:gd name="T23" fmla="*/ 797 h 1033"/>
                <a:gd name="T24" fmla="*/ 159 w 1174"/>
                <a:gd name="T25" fmla="*/ 874 h 1033"/>
                <a:gd name="T26" fmla="*/ 247 w 1174"/>
                <a:gd name="T27" fmla="*/ 936 h 1033"/>
                <a:gd name="T28" fmla="*/ 342 w 1174"/>
                <a:gd name="T29" fmla="*/ 987 h 1033"/>
                <a:gd name="T30" fmla="*/ 448 w 1174"/>
                <a:gd name="T31" fmla="*/ 1018 h 1033"/>
                <a:gd name="T32" fmla="*/ 566 w 1174"/>
                <a:gd name="T33" fmla="*/ 1033 h 1033"/>
                <a:gd name="T34" fmla="*/ 625 w 1174"/>
                <a:gd name="T35" fmla="*/ 1028 h 1033"/>
                <a:gd name="T36" fmla="*/ 743 w 1174"/>
                <a:gd name="T37" fmla="*/ 1013 h 1033"/>
                <a:gd name="T38" fmla="*/ 849 w 1174"/>
                <a:gd name="T39" fmla="*/ 977 h 1033"/>
                <a:gd name="T40" fmla="*/ 944 w 1174"/>
                <a:gd name="T41" fmla="*/ 920 h 1033"/>
                <a:gd name="T42" fmla="*/ 1026 w 1174"/>
                <a:gd name="T43" fmla="*/ 853 h 1033"/>
                <a:gd name="T44" fmla="*/ 1091 w 1174"/>
                <a:gd name="T45" fmla="*/ 771 h 1033"/>
                <a:gd name="T46" fmla="*/ 1138 w 1174"/>
                <a:gd name="T47" fmla="*/ 684 h 1033"/>
                <a:gd name="T48" fmla="*/ 1168 w 1174"/>
                <a:gd name="T49" fmla="*/ 581 h 1033"/>
                <a:gd name="T50" fmla="*/ 1168 w 1174"/>
                <a:gd name="T51" fmla="*/ 478 h 1033"/>
                <a:gd name="T52" fmla="*/ 1162 w 1174"/>
                <a:gd name="T53" fmla="*/ 427 h 1033"/>
                <a:gd name="T54" fmla="*/ 1132 w 1174"/>
                <a:gd name="T55" fmla="*/ 329 h 1033"/>
                <a:gd name="T56" fmla="*/ 1079 w 1174"/>
                <a:gd name="T57" fmla="*/ 236 h 1033"/>
                <a:gd name="T58" fmla="*/ 1014 w 1174"/>
                <a:gd name="T59" fmla="*/ 159 h 1033"/>
                <a:gd name="T60" fmla="*/ 926 w 1174"/>
                <a:gd name="T61" fmla="*/ 97 h 1033"/>
                <a:gd name="T62" fmla="*/ 831 w 1174"/>
                <a:gd name="T63" fmla="*/ 46 h 1033"/>
                <a:gd name="T64" fmla="*/ 725 w 1174"/>
                <a:gd name="T65" fmla="*/ 15 h 1033"/>
                <a:gd name="T66" fmla="*/ 607 w 1174"/>
                <a:gd name="T67" fmla="*/ 0 h 1033"/>
                <a:gd name="T68" fmla="*/ 548 w 1174"/>
                <a:gd name="T69" fmla="*/ 5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4" h="1033">
                  <a:moveTo>
                    <a:pt x="548" y="5"/>
                  </a:moveTo>
                  <a:lnTo>
                    <a:pt x="548" y="5"/>
                  </a:lnTo>
                  <a:lnTo>
                    <a:pt x="489" y="10"/>
                  </a:lnTo>
                  <a:lnTo>
                    <a:pt x="430" y="20"/>
                  </a:lnTo>
                  <a:lnTo>
                    <a:pt x="377" y="36"/>
                  </a:lnTo>
                  <a:lnTo>
                    <a:pt x="324" y="56"/>
                  </a:lnTo>
                  <a:lnTo>
                    <a:pt x="277" y="82"/>
                  </a:lnTo>
                  <a:lnTo>
                    <a:pt x="230" y="113"/>
                  </a:lnTo>
                  <a:lnTo>
                    <a:pt x="188" y="144"/>
                  </a:lnTo>
                  <a:lnTo>
                    <a:pt x="147" y="180"/>
                  </a:lnTo>
                  <a:lnTo>
                    <a:pt x="112" y="221"/>
                  </a:lnTo>
                  <a:lnTo>
                    <a:pt x="82" y="262"/>
                  </a:lnTo>
                  <a:lnTo>
                    <a:pt x="59" y="308"/>
                  </a:lnTo>
                  <a:lnTo>
                    <a:pt x="35" y="355"/>
                  </a:lnTo>
                  <a:lnTo>
                    <a:pt x="17" y="401"/>
                  </a:lnTo>
                  <a:lnTo>
                    <a:pt x="5" y="452"/>
                  </a:lnTo>
                  <a:lnTo>
                    <a:pt x="0" y="504"/>
                  </a:lnTo>
                  <a:lnTo>
                    <a:pt x="5" y="555"/>
                  </a:lnTo>
                  <a:lnTo>
                    <a:pt x="5" y="555"/>
                  </a:lnTo>
                  <a:lnTo>
                    <a:pt x="11" y="607"/>
                  </a:lnTo>
                  <a:lnTo>
                    <a:pt x="23" y="658"/>
                  </a:lnTo>
                  <a:lnTo>
                    <a:pt x="41" y="704"/>
                  </a:lnTo>
                  <a:lnTo>
                    <a:pt x="64" y="750"/>
                  </a:lnTo>
                  <a:lnTo>
                    <a:pt x="94" y="797"/>
                  </a:lnTo>
                  <a:lnTo>
                    <a:pt x="123" y="833"/>
                  </a:lnTo>
                  <a:lnTo>
                    <a:pt x="159" y="874"/>
                  </a:lnTo>
                  <a:lnTo>
                    <a:pt x="200" y="905"/>
                  </a:lnTo>
                  <a:lnTo>
                    <a:pt x="247" y="936"/>
                  </a:lnTo>
                  <a:lnTo>
                    <a:pt x="295" y="961"/>
                  </a:lnTo>
                  <a:lnTo>
                    <a:pt x="342" y="987"/>
                  </a:lnTo>
                  <a:lnTo>
                    <a:pt x="395" y="1002"/>
                  </a:lnTo>
                  <a:lnTo>
                    <a:pt x="448" y="1018"/>
                  </a:lnTo>
                  <a:lnTo>
                    <a:pt x="507" y="1028"/>
                  </a:lnTo>
                  <a:lnTo>
                    <a:pt x="566" y="1033"/>
                  </a:lnTo>
                  <a:lnTo>
                    <a:pt x="625" y="1028"/>
                  </a:lnTo>
                  <a:lnTo>
                    <a:pt x="625" y="1028"/>
                  </a:lnTo>
                  <a:lnTo>
                    <a:pt x="684" y="1023"/>
                  </a:lnTo>
                  <a:lnTo>
                    <a:pt x="743" y="1013"/>
                  </a:lnTo>
                  <a:lnTo>
                    <a:pt x="796" y="997"/>
                  </a:lnTo>
                  <a:lnTo>
                    <a:pt x="849" y="977"/>
                  </a:lnTo>
                  <a:lnTo>
                    <a:pt x="896" y="951"/>
                  </a:lnTo>
                  <a:lnTo>
                    <a:pt x="944" y="920"/>
                  </a:lnTo>
                  <a:lnTo>
                    <a:pt x="985" y="889"/>
                  </a:lnTo>
                  <a:lnTo>
                    <a:pt x="1026" y="853"/>
                  </a:lnTo>
                  <a:lnTo>
                    <a:pt x="1062" y="812"/>
                  </a:lnTo>
                  <a:lnTo>
                    <a:pt x="1091" y="771"/>
                  </a:lnTo>
                  <a:lnTo>
                    <a:pt x="1115" y="730"/>
                  </a:lnTo>
                  <a:lnTo>
                    <a:pt x="1138" y="684"/>
                  </a:lnTo>
                  <a:lnTo>
                    <a:pt x="1156" y="632"/>
                  </a:lnTo>
                  <a:lnTo>
                    <a:pt x="1168" y="581"/>
                  </a:lnTo>
                  <a:lnTo>
                    <a:pt x="1174" y="529"/>
                  </a:lnTo>
                  <a:lnTo>
                    <a:pt x="1168" y="478"/>
                  </a:lnTo>
                  <a:lnTo>
                    <a:pt x="1168" y="478"/>
                  </a:lnTo>
                  <a:lnTo>
                    <a:pt x="1162" y="427"/>
                  </a:lnTo>
                  <a:lnTo>
                    <a:pt x="1150" y="375"/>
                  </a:lnTo>
                  <a:lnTo>
                    <a:pt x="1132" y="329"/>
                  </a:lnTo>
                  <a:lnTo>
                    <a:pt x="1109" y="283"/>
                  </a:lnTo>
                  <a:lnTo>
                    <a:pt x="1079" y="236"/>
                  </a:lnTo>
                  <a:lnTo>
                    <a:pt x="1050" y="200"/>
                  </a:lnTo>
                  <a:lnTo>
                    <a:pt x="1014" y="159"/>
                  </a:lnTo>
                  <a:lnTo>
                    <a:pt x="973" y="128"/>
                  </a:lnTo>
                  <a:lnTo>
                    <a:pt x="926" y="97"/>
                  </a:lnTo>
                  <a:lnTo>
                    <a:pt x="879" y="72"/>
                  </a:lnTo>
                  <a:lnTo>
                    <a:pt x="831" y="46"/>
                  </a:lnTo>
                  <a:lnTo>
                    <a:pt x="778" y="31"/>
                  </a:lnTo>
                  <a:lnTo>
                    <a:pt x="725" y="15"/>
                  </a:lnTo>
                  <a:lnTo>
                    <a:pt x="666" y="5"/>
                  </a:lnTo>
                  <a:lnTo>
                    <a:pt x="607" y="0"/>
                  </a:lnTo>
                  <a:lnTo>
                    <a:pt x="548" y="5"/>
                  </a:lnTo>
                  <a:lnTo>
                    <a:pt x="548" y="5"/>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39"/>
            <p:cNvSpPr>
              <a:spLocks/>
            </p:cNvSpPr>
            <p:nvPr/>
          </p:nvSpPr>
          <p:spPr bwMode="auto">
            <a:xfrm>
              <a:off x="3864" y="2308"/>
              <a:ext cx="1127" cy="987"/>
            </a:xfrm>
            <a:custGeom>
              <a:avLst/>
              <a:gdLst>
                <a:gd name="T0" fmla="*/ 525 w 1127"/>
                <a:gd name="T1" fmla="*/ 0 h 987"/>
                <a:gd name="T2" fmla="*/ 413 w 1127"/>
                <a:gd name="T3" fmla="*/ 21 h 987"/>
                <a:gd name="T4" fmla="*/ 307 w 1127"/>
                <a:gd name="T5" fmla="*/ 57 h 987"/>
                <a:gd name="T6" fmla="*/ 218 w 1127"/>
                <a:gd name="T7" fmla="*/ 108 h 987"/>
                <a:gd name="T8" fmla="*/ 136 w 1127"/>
                <a:gd name="T9" fmla="*/ 175 h 987"/>
                <a:gd name="T10" fmla="*/ 77 w 1127"/>
                <a:gd name="T11" fmla="*/ 252 h 987"/>
                <a:gd name="T12" fmla="*/ 30 w 1127"/>
                <a:gd name="T13" fmla="*/ 340 h 987"/>
                <a:gd name="T14" fmla="*/ 6 w 1127"/>
                <a:gd name="T15" fmla="*/ 432 h 987"/>
                <a:gd name="T16" fmla="*/ 0 w 1127"/>
                <a:gd name="T17" fmla="*/ 535 h 987"/>
                <a:gd name="T18" fmla="*/ 12 w 1127"/>
                <a:gd name="T19" fmla="*/ 581 h 987"/>
                <a:gd name="T20" fmla="*/ 41 w 1127"/>
                <a:gd name="T21" fmla="*/ 679 h 987"/>
                <a:gd name="T22" fmla="*/ 89 w 1127"/>
                <a:gd name="T23" fmla="*/ 761 h 987"/>
                <a:gd name="T24" fmla="*/ 159 w 1127"/>
                <a:gd name="T25" fmla="*/ 838 h 987"/>
                <a:gd name="T26" fmla="*/ 236 w 1127"/>
                <a:gd name="T27" fmla="*/ 895 h 987"/>
                <a:gd name="T28" fmla="*/ 330 w 1127"/>
                <a:gd name="T29" fmla="*/ 941 h 987"/>
                <a:gd name="T30" fmla="*/ 437 w 1127"/>
                <a:gd name="T31" fmla="*/ 972 h 987"/>
                <a:gd name="T32" fmla="*/ 549 w 1127"/>
                <a:gd name="T33" fmla="*/ 987 h 987"/>
                <a:gd name="T34" fmla="*/ 602 w 1127"/>
                <a:gd name="T35" fmla="*/ 982 h 987"/>
                <a:gd name="T36" fmla="*/ 714 w 1127"/>
                <a:gd name="T37" fmla="*/ 967 h 987"/>
                <a:gd name="T38" fmla="*/ 820 w 1127"/>
                <a:gd name="T39" fmla="*/ 931 h 987"/>
                <a:gd name="T40" fmla="*/ 909 w 1127"/>
                <a:gd name="T41" fmla="*/ 874 h 987"/>
                <a:gd name="T42" fmla="*/ 991 w 1127"/>
                <a:gd name="T43" fmla="*/ 813 h 987"/>
                <a:gd name="T44" fmla="*/ 1050 w 1127"/>
                <a:gd name="T45" fmla="*/ 730 h 987"/>
                <a:gd name="T46" fmla="*/ 1097 w 1127"/>
                <a:gd name="T47" fmla="*/ 643 h 987"/>
                <a:gd name="T48" fmla="*/ 1121 w 1127"/>
                <a:gd name="T49" fmla="*/ 550 h 987"/>
                <a:gd name="T50" fmla="*/ 1127 w 1127"/>
                <a:gd name="T51" fmla="*/ 453 h 987"/>
                <a:gd name="T52" fmla="*/ 1121 w 1127"/>
                <a:gd name="T53" fmla="*/ 401 h 987"/>
                <a:gd name="T54" fmla="*/ 1086 w 1127"/>
                <a:gd name="T55" fmla="*/ 309 h 987"/>
                <a:gd name="T56" fmla="*/ 1038 w 1127"/>
                <a:gd name="T57" fmla="*/ 221 h 987"/>
                <a:gd name="T58" fmla="*/ 974 w 1127"/>
                <a:gd name="T59" fmla="*/ 149 h 987"/>
                <a:gd name="T60" fmla="*/ 891 w 1127"/>
                <a:gd name="T61" fmla="*/ 88 h 987"/>
                <a:gd name="T62" fmla="*/ 797 w 1127"/>
                <a:gd name="T63" fmla="*/ 41 h 987"/>
                <a:gd name="T64" fmla="*/ 690 w 1127"/>
                <a:gd name="T65" fmla="*/ 10 h 987"/>
                <a:gd name="T66" fmla="*/ 578 w 1127"/>
                <a:gd name="T67" fmla="*/ 0 h 987"/>
                <a:gd name="T68" fmla="*/ 525 w 1127"/>
                <a:gd name="T69" fmla="*/ 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7" h="987">
                  <a:moveTo>
                    <a:pt x="525" y="0"/>
                  </a:moveTo>
                  <a:lnTo>
                    <a:pt x="525" y="0"/>
                  </a:lnTo>
                  <a:lnTo>
                    <a:pt x="466" y="10"/>
                  </a:lnTo>
                  <a:lnTo>
                    <a:pt x="413" y="21"/>
                  </a:lnTo>
                  <a:lnTo>
                    <a:pt x="360" y="36"/>
                  </a:lnTo>
                  <a:lnTo>
                    <a:pt x="307" y="57"/>
                  </a:lnTo>
                  <a:lnTo>
                    <a:pt x="260" y="82"/>
                  </a:lnTo>
                  <a:lnTo>
                    <a:pt x="218" y="108"/>
                  </a:lnTo>
                  <a:lnTo>
                    <a:pt x="177" y="139"/>
                  </a:lnTo>
                  <a:lnTo>
                    <a:pt x="136" y="175"/>
                  </a:lnTo>
                  <a:lnTo>
                    <a:pt x="106" y="211"/>
                  </a:lnTo>
                  <a:lnTo>
                    <a:pt x="77" y="252"/>
                  </a:lnTo>
                  <a:lnTo>
                    <a:pt x="53" y="293"/>
                  </a:lnTo>
                  <a:lnTo>
                    <a:pt x="30" y="340"/>
                  </a:lnTo>
                  <a:lnTo>
                    <a:pt x="18" y="386"/>
                  </a:lnTo>
                  <a:lnTo>
                    <a:pt x="6" y="432"/>
                  </a:lnTo>
                  <a:lnTo>
                    <a:pt x="0" y="484"/>
                  </a:lnTo>
                  <a:lnTo>
                    <a:pt x="0" y="535"/>
                  </a:lnTo>
                  <a:lnTo>
                    <a:pt x="0" y="535"/>
                  </a:lnTo>
                  <a:lnTo>
                    <a:pt x="12" y="581"/>
                  </a:lnTo>
                  <a:lnTo>
                    <a:pt x="24" y="633"/>
                  </a:lnTo>
                  <a:lnTo>
                    <a:pt x="41" y="679"/>
                  </a:lnTo>
                  <a:lnTo>
                    <a:pt x="65" y="720"/>
                  </a:lnTo>
                  <a:lnTo>
                    <a:pt x="89" y="761"/>
                  </a:lnTo>
                  <a:lnTo>
                    <a:pt x="124" y="802"/>
                  </a:lnTo>
                  <a:lnTo>
                    <a:pt x="159" y="838"/>
                  </a:lnTo>
                  <a:lnTo>
                    <a:pt x="195" y="869"/>
                  </a:lnTo>
                  <a:lnTo>
                    <a:pt x="236" y="895"/>
                  </a:lnTo>
                  <a:lnTo>
                    <a:pt x="283" y="921"/>
                  </a:lnTo>
                  <a:lnTo>
                    <a:pt x="330" y="941"/>
                  </a:lnTo>
                  <a:lnTo>
                    <a:pt x="384" y="962"/>
                  </a:lnTo>
                  <a:lnTo>
                    <a:pt x="437" y="972"/>
                  </a:lnTo>
                  <a:lnTo>
                    <a:pt x="490" y="982"/>
                  </a:lnTo>
                  <a:lnTo>
                    <a:pt x="549" y="987"/>
                  </a:lnTo>
                  <a:lnTo>
                    <a:pt x="602" y="982"/>
                  </a:lnTo>
                  <a:lnTo>
                    <a:pt x="602" y="982"/>
                  </a:lnTo>
                  <a:lnTo>
                    <a:pt x="661" y="977"/>
                  </a:lnTo>
                  <a:lnTo>
                    <a:pt x="714" y="967"/>
                  </a:lnTo>
                  <a:lnTo>
                    <a:pt x="767" y="951"/>
                  </a:lnTo>
                  <a:lnTo>
                    <a:pt x="820" y="931"/>
                  </a:lnTo>
                  <a:lnTo>
                    <a:pt x="867" y="905"/>
                  </a:lnTo>
                  <a:lnTo>
                    <a:pt x="909" y="874"/>
                  </a:lnTo>
                  <a:lnTo>
                    <a:pt x="950" y="843"/>
                  </a:lnTo>
                  <a:lnTo>
                    <a:pt x="991" y="813"/>
                  </a:lnTo>
                  <a:lnTo>
                    <a:pt x="1021" y="771"/>
                  </a:lnTo>
                  <a:lnTo>
                    <a:pt x="1050" y="730"/>
                  </a:lnTo>
                  <a:lnTo>
                    <a:pt x="1080" y="689"/>
                  </a:lnTo>
                  <a:lnTo>
                    <a:pt x="1097" y="643"/>
                  </a:lnTo>
                  <a:lnTo>
                    <a:pt x="1115" y="597"/>
                  </a:lnTo>
                  <a:lnTo>
                    <a:pt x="1121" y="550"/>
                  </a:lnTo>
                  <a:lnTo>
                    <a:pt x="1127" y="499"/>
                  </a:lnTo>
                  <a:lnTo>
                    <a:pt x="1127" y="453"/>
                  </a:lnTo>
                  <a:lnTo>
                    <a:pt x="1127" y="453"/>
                  </a:lnTo>
                  <a:lnTo>
                    <a:pt x="1121" y="401"/>
                  </a:lnTo>
                  <a:lnTo>
                    <a:pt x="1103" y="355"/>
                  </a:lnTo>
                  <a:lnTo>
                    <a:pt x="1086" y="309"/>
                  </a:lnTo>
                  <a:lnTo>
                    <a:pt x="1068" y="262"/>
                  </a:lnTo>
                  <a:lnTo>
                    <a:pt x="1038" y="221"/>
                  </a:lnTo>
                  <a:lnTo>
                    <a:pt x="1009" y="185"/>
                  </a:lnTo>
                  <a:lnTo>
                    <a:pt x="974" y="149"/>
                  </a:lnTo>
                  <a:lnTo>
                    <a:pt x="932" y="118"/>
                  </a:lnTo>
                  <a:lnTo>
                    <a:pt x="891" y="88"/>
                  </a:lnTo>
                  <a:lnTo>
                    <a:pt x="844" y="62"/>
                  </a:lnTo>
                  <a:lnTo>
                    <a:pt x="797" y="41"/>
                  </a:lnTo>
                  <a:lnTo>
                    <a:pt x="743" y="26"/>
                  </a:lnTo>
                  <a:lnTo>
                    <a:pt x="690" y="10"/>
                  </a:lnTo>
                  <a:lnTo>
                    <a:pt x="637" y="5"/>
                  </a:lnTo>
                  <a:lnTo>
                    <a:pt x="578" y="0"/>
                  </a:lnTo>
                  <a:lnTo>
                    <a:pt x="525" y="0"/>
                  </a:lnTo>
                  <a:lnTo>
                    <a:pt x="525" y="0"/>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0"/>
            <p:cNvSpPr>
              <a:spLocks/>
            </p:cNvSpPr>
            <p:nvPr/>
          </p:nvSpPr>
          <p:spPr bwMode="auto">
            <a:xfrm>
              <a:off x="3894" y="2318"/>
              <a:ext cx="1079" cy="941"/>
            </a:xfrm>
            <a:custGeom>
              <a:avLst/>
              <a:gdLst>
                <a:gd name="T0" fmla="*/ 495 w 1079"/>
                <a:gd name="T1" fmla="*/ 6 h 941"/>
                <a:gd name="T2" fmla="*/ 389 w 1079"/>
                <a:gd name="T3" fmla="*/ 21 h 941"/>
                <a:gd name="T4" fmla="*/ 289 w 1079"/>
                <a:gd name="T5" fmla="*/ 57 h 941"/>
                <a:gd name="T6" fmla="*/ 200 w 1079"/>
                <a:gd name="T7" fmla="*/ 108 h 941"/>
                <a:gd name="T8" fmla="*/ 129 w 1079"/>
                <a:gd name="T9" fmla="*/ 175 h 941"/>
                <a:gd name="T10" fmla="*/ 70 w 1079"/>
                <a:gd name="T11" fmla="*/ 247 h 941"/>
                <a:gd name="T12" fmla="*/ 29 w 1079"/>
                <a:gd name="T13" fmla="*/ 330 h 941"/>
                <a:gd name="T14" fmla="*/ 5 w 1079"/>
                <a:gd name="T15" fmla="*/ 422 h 941"/>
                <a:gd name="T16" fmla="*/ 0 w 1079"/>
                <a:gd name="T17" fmla="*/ 515 h 941"/>
                <a:gd name="T18" fmla="*/ 5 w 1079"/>
                <a:gd name="T19" fmla="*/ 566 h 941"/>
                <a:gd name="T20" fmla="*/ 35 w 1079"/>
                <a:gd name="T21" fmla="*/ 654 h 941"/>
                <a:gd name="T22" fmla="*/ 88 w 1079"/>
                <a:gd name="T23" fmla="*/ 736 h 941"/>
                <a:gd name="T24" fmla="*/ 153 w 1079"/>
                <a:gd name="T25" fmla="*/ 803 h 941"/>
                <a:gd name="T26" fmla="*/ 230 w 1079"/>
                <a:gd name="T27" fmla="*/ 864 h 941"/>
                <a:gd name="T28" fmla="*/ 324 w 1079"/>
                <a:gd name="T29" fmla="*/ 905 h 941"/>
                <a:gd name="T30" fmla="*/ 424 w 1079"/>
                <a:gd name="T31" fmla="*/ 931 h 941"/>
                <a:gd name="T32" fmla="*/ 531 w 1079"/>
                <a:gd name="T33" fmla="*/ 941 h 941"/>
                <a:gd name="T34" fmla="*/ 584 w 1079"/>
                <a:gd name="T35" fmla="*/ 941 h 941"/>
                <a:gd name="T36" fmla="*/ 690 w 1079"/>
                <a:gd name="T37" fmla="*/ 921 h 941"/>
                <a:gd name="T38" fmla="*/ 790 w 1079"/>
                <a:gd name="T39" fmla="*/ 885 h 941"/>
                <a:gd name="T40" fmla="*/ 879 w 1079"/>
                <a:gd name="T41" fmla="*/ 839 h 941"/>
                <a:gd name="T42" fmla="*/ 955 w 1079"/>
                <a:gd name="T43" fmla="*/ 772 h 941"/>
                <a:gd name="T44" fmla="*/ 1014 w 1079"/>
                <a:gd name="T45" fmla="*/ 700 h 941"/>
                <a:gd name="T46" fmla="*/ 1056 w 1079"/>
                <a:gd name="T47" fmla="*/ 612 h 941"/>
                <a:gd name="T48" fmla="*/ 1079 w 1079"/>
                <a:gd name="T49" fmla="*/ 525 h 941"/>
                <a:gd name="T50" fmla="*/ 1079 w 1079"/>
                <a:gd name="T51" fmla="*/ 427 h 941"/>
                <a:gd name="T52" fmla="*/ 1073 w 1079"/>
                <a:gd name="T53" fmla="*/ 381 h 941"/>
                <a:gd name="T54" fmla="*/ 1044 w 1079"/>
                <a:gd name="T55" fmla="*/ 294 h 941"/>
                <a:gd name="T56" fmla="*/ 997 w 1079"/>
                <a:gd name="T57" fmla="*/ 211 h 941"/>
                <a:gd name="T58" fmla="*/ 932 w 1079"/>
                <a:gd name="T59" fmla="*/ 139 h 941"/>
                <a:gd name="T60" fmla="*/ 849 w 1079"/>
                <a:gd name="T61" fmla="*/ 83 h 941"/>
                <a:gd name="T62" fmla="*/ 761 w 1079"/>
                <a:gd name="T63" fmla="*/ 42 h 941"/>
                <a:gd name="T64" fmla="*/ 660 w 1079"/>
                <a:gd name="T65" fmla="*/ 11 h 941"/>
                <a:gd name="T66" fmla="*/ 554 w 1079"/>
                <a:gd name="T67" fmla="*/ 0 h 941"/>
                <a:gd name="T68" fmla="*/ 495 w 1079"/>
                <a:gd name="T69" fmla="*/ 6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9" h="941">
                  <a:moveTo>
                    <a:pt x="495" y="6"/>
                  </a:moveTo>
                  <a:lnTo>
                    <a:pt x="495" y="6"/>
                  </a:lnTo>
                  <a:lnTo>
                    <a:pt x="442" y="11"/>
                  </a:lnTo>
                  <a:lnTo>
                    <a:pt x="389" y="21"/>
                  </a:lnTo>
                  <a:lnTo>
                    <a:pt x="336" y="42"/>
                  </a:lnTo>
                  <a:lnTo>
                    <a:pt x="289" y="57"/>
                  </a:lnTo>
                  <a:lnTo>
                    <a:pt x="247" y="83"/>
                  </a:lnTo>
                  <a:lnTo>
                    <a:pt x="200" y="108"/>
                  </a:lnTo>
                  <a:lnTo>
                    <a:pt x="165" y="139"/>
                  </a:lnTo>
                  <a:lnTo>
                    <a:pt x="129" y="175"/>
                  </a:lnTo>
                  <a:lnTo>
                    <a:pt x="94" y="211"/>
                  </a:lnTo>
                  <a:lnTo>
                    <a:pt x="70" y="247"/>
                  </a:lnTo>
                  <a:lnTo>
                    <a:pt x="47" y="288"/>
                  </a:lnTo>
                  <a:lnTo>
                    <a:pt x="29" y="330"/>
                  </a:lnTo>
                  <a:lnTo>
                    <a:pt x="11" y="376"/>
                  </a:lnTo>
                  <a:lnTo>
                    <a:pt x="5" y="422"/>
                  </a:lnTo>
                  <a:lnTo>
                    <a:pt x="0" y="468"/>
                  </a:lnTo>
                  <a:lnTo>
                    <a:pt x="0" y="515"/>
                  </a:lnTo>
                  <a:lnTo>
                    <a:pt x="0" y="515"/>
                  </a:lnTo>
                  <a:lnTo>
                    <a:pt x="5" y="566"/>
                  </a:lnTo>
                  <a:lnTo>
                    <a:pt x="23" y="612"/>
                  </a:lnTo>
                  <a:lnTo>
                    <a:pt x="35" y="654"/>
                  </a:lnTo>
                  <a:lnTo>
                    <a:pt x="59" y="695"/>
                  </a:lnTo>
                  <a:lnTo>
                    <a:pt x="88" y="736"/>
                  </a:lnTo>
                  <a:lnTo>
                    <a:pt x="118" y="772"/>
                  </a:lnTo>
                  <a:lnTo>
                    <a:pt x="153" y="803"/>
                  </a:lnTo>
                  <a:lnTo>
                    <a:pt x="188" y="833"/>
                  </a:lnTo>
                  <a:lnTo>
                    <a:pt x="230" y="864"/>
                  </a:lnTo>
                  <a:lnTo>
                    <a:pt x="277" y="885"/>
                  </a:lnTo>
                  <a:lnTo>
                    <a:pt x="324" y="905"/>
                  </a:lnTo>
                  <a:lnTo>
                    <a:pt x="371" y="921"/>
                  </a:lnTo>
                  <a:lnTo>
                    <a:pt x="424" y="931"/>
                  </a:lnTo>
                  <a:lnTo>
                    <a:pt x="477" y="941"/>
                  </a:lnTo>
                  <a:lnTo>
                    <a:pt x="531" y="941"/>
                  </a:lnTo>
                  <a:lnTo>
                    <a:pt x="584" y="941"/>
                  </a:lnTo>
                  <a:lnTo>
                    <a:pt x="584" y="941"/>
                  </a:lnTo>
                  <a:lnTo>
                    <a:pt x="637" y="936"/>
                  </a:lnTo>
                  <a:lnTo>
                    <a:pt x="690" y="921"/>
                  </a:lnTo>
                  <a:lnTo>
                    <a:pt x="743" y="905"/>
                  </a:lnTo>
                  <a:lnTo>
                    <a:pt x="790" y="885"/>
                  </a:lnTo>
                  <a:lnTo>
                    <a:pt x="837" y="864"/>
                  </a:lnTo>
                  <a:lnTo>
                    <a:pt x="879" y="839"/>
                  </a:lnTo>
                  <a:lnTo>
                    <a:pt x="920" y="808"/>
                  </a:lnTo>
                  <a:lnTo>
                    <a:pt x="955" y="772"/>
                  </a:lnTo>
                  <a:lnTo>
                    <a:pt x="985" y="736"/>
                  </a:lnTo>
                  <a:lnTo>
                    <a:pt x="1014" y="700"/>
                  </a:lnTo>
                  <a:lnTo>
                    <a:pt x="1038" y="659"/>
                  </a:lnTo>
                  <a:lnTo>
                    <a:pt x="1056" y="612"/>
                  </a:lnTo>
                  <a:lnTo>
                    <a:pt x="1067" y="571"/>
                  </a:lnTo>
                  <a:lnTo>
                    <a:pt x="1079" y="525"/>
                  </a:lnTo>
                  <a:lnTo>
                    <a:pt x="1079" y="479"/>
                  </a:lnTo>
                  <a:lnTo>
                    <a:pt x="1079" y="427"/>
                  </a:lnTo>
                  <a:lnTo>
                    <a:pt x="1079" y="427"/>
                  </a:lnTo>
                  <a:lnTo>
                    <a:pt x="1073" y="381"/>
                  </a:lnTo>
                  <a:lnTo>
                    <a:pt x="1062" y="335"/>
                  </a:lnTo>
                  <a:lnTo>
                    <a:pt x="1044" y="294"/>
                  </a:lnTo>
                  <a:lnTo>
                    <a:pt x="1020" y="252"/>
                  </a:lnTo>
                  <a:lnTo>
                    <a:pt x="997" y="211"/>
                  </a:lnTo>
                  <a:lnTo>
                    <a:pt x="961" y="175"/>
                  </a:lnTo>
                  <a:lnTo>
                    <a:pt x="932" y="139"/>
                  </a:lnTo>
                  <a:lnTo>
                    <a:pt x="890" y="114"/>
                  </a:lnTo>
                  <a:lnTo>
                    <a:pt x="849" y="83"/>
                  </a:lnTo>
                  <a:lnTo>
                    <a:pt x="808" y="62"/>
                  </a:lnTo>
                  <a:lnTo>
                    <a:pt x="761" y="42"/>
                  </a:lnTo>
                  <a:lnTo>
                    <a:pt x="708" y="26"/>
                  </a:lnTo>
                  <a:lnTo>
                    <a:pt x="660" y="11"/>
                  </a:lnTo>
                  <a:lnTo>
                    <a:pt x="607" y="6"/>
                  </a:lnTo>
                  <a:lnTo>
                    <a:pt x="554" y="0"/>
                  </a:lnTo>
                  <a:lnTo>
                    <a:pt x="495" y="6"/>
                  </a:lnTo>
                  <a:lnTo>
                    <a:pt x="495" y="6"/>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1"/>
            <p:cNvSpPr>
              <a:spLocks/>
            </p:cNvSpPr>
            <p:nvPr/>
          </p:nvSpPr>
          <p:spPr bwMode="auto">
            <a:xfrm>
              <a:off x="5000" y="1103"/>
              <a:ext cx="1917" cy="1234"/>
            </a:xfrm>
            <a:custGeom>
              <a:avLst/>
              <a:gdLst>
                <a:gd name="T0" fmla="*/ 926 w 1917"/>
                <a:gd name="T1" fmla="*/ 31 h 1234"/>
                <a:gd name="T2" fmla="*/ 779 w 1917"/>
                <a:gd name="T3" fmla="*/ 0 h 1234"/>
                <a:gd name="T4" fmla="*/ 672 w 1917"/>
                <a:gd name="T5" fmla="*/ 16 h 1234"/>
                <a:gd name="T6" fmla="*/ 543 w 1917"/>
                <a:gd name="T7" fmla="*/ 83 h 1234"/>
                <a:gd name="T8" fmla="*/ 472 w 1917"/>
                <a:gd name="T9" fmla="*/ 180 h 1234"/>
                <a:gd name="T10" fmla="*/ 448 w 1917"/>
                <a:gd name="T11" fmla="*/ 180 h 1234"/>
                <a:gd name="T12" fmla="*/ 277 w 1917"/>
                <a:gd name="T13" fmla="*/ 221 h 1234"/>
                <a:gd name="T14" fmla="*/ 171 w 1917"/>
                <a:gd name="T15" fmla="*/ 335 h 1234"/>
                <a:gd name="T16" fmla="*/ 147 w 1917"/>
                <a:gd name="T17" fmla="*/ 432 h 1234"/>
                <a:gd name="T18" fmla="*/ 112 w 1917"/>
                <a:gd name="T19" fmla="*/ 458 h 1234"/>
                <a:gd name="T20" fmla="*/ 41 w 1917"/>
                <a:gd name="T21" fmla="*/ 530 h 1234"/>
                <a:gd name="T22" fmla="*/ 6 w 1917"/>
                <a:gd name="T23" fmla="*/ 622 h 1234"/>
                <a:gd name="T24" fmla="*/ 6 w 1917"/>
                <a:gd name="T25" fmla="*/ 700 h 1234"/>
                <a:gd name="T26" fmla="*/ 71 w 1917"/>
                <a:gd name="T27" fmla="*/ 818 h 1234"/>
                <a:gd name="T28" fmla="*/ 200 w 1917"/>
                <a:gd name="T29" fmla="*/ 890 h 1234"/>
                <a:gd name="T30" fmla="*/ 259 w 1917"/>
                <a:gd name="T31" fmla="*/ 946 h 1234"/>
                <a:gd name="T32" fmla="*/ 348 w 1917"/>
                <a:gd name="T33" fmla="*/ 1060 h 1234"/>
                <a:gd name="T34" fmla="*/ 490 w 1917"/>
                <a:gd name="T35" fmla="*/ 1121 h 1234"/>
                <a:gd name="T36" fmla="*/ 560 w 1917"/>
                <a:gd name="T37" fmla="*/ 1152 h 1234"/>
                <a:gd name="T38" fmla="*/ 649 w 1917"/>
                <a:gd name="T39" fmla="*/ 1203 h 1234"/>
                <a:gd name="T40" fmla="*/ 761 w 1917"/>
                <a:gd name="T41" fmla="*/ 1234 h 1234"/>
                <a:gd name="T42" fmla="*/ 849 w 1917"/>
                <a:gd name="T43" fmla="*/ 1229 h 1234"/>
                <a:gd name="T44" fmla="*/ 985 w 1917"/>
                <a:gd name="T45" fmla="*/ 1188 h 1234"/>
                <a:gd name="T46" fmla="*/ 1068 w 1917"/>
                <a:gd name="T47" fmla="*/ 1224 h 1234"/>
                <a:gd name="T48" fmla="*/ 1168 w 1917"/>
                <a:gd name="T49" fmla="*/ 1234 h 1234"/>
                <a:gd name="T50" fmla="*/ 1292 w 1917"/>
                <a:gd name="T51" fmla="*/ 1219 h 1234"/>
                <a:gd name="T52" fmla="*/ 1386 w 1917"/>
                <a:gd name="T53" fmla="*/ 1167 h 1234"/>
                <a:gd name="T54" fmla="*/ 1428 w 1917"/>
                <a:gd name="T55" fmla="*/ 1121 h 1234"/>
                <a:gd name="T56" fmla="*/ 1557 w 1917"/>
                <a:gd name="T57" fmla="*/ 1070 h 1234"/>
                <a:gd name="T58" fmla="*/ 1646 w 1917"/>
                <a:gd name="T59" fmla="*/ 982 h 1234"/>
                <a:gd name="T60" fmla="*/ 1670 w 1917"/>
                <a:gd name="T61" fmla="*/ 905 h 1234"/>
                <a:gd name="T62" fmla="*/ 1811 w 1917"/>
                <a:gd name="T63" fmla="*/ 849 h 1234"/>
                <a:gd name="T64" fmla="*/ 1900 w 1917"/>
                <a:gd name="T65" fmla="*/ 741 h 1234"/>
                <a:gd name="T66" fmla="*/ 1917 w 1917"/>
                <a:gd name="T67" fmla="*/ 653 h 1234"/>
                <a:gd name="T68" fmla="*/ 1894 w 1917"/>
                <a:gd name="T69" fmla="*/ 561 h 1234"/>
                <a:gd name="T70" fmla="*/ 1835 w 1917"/>
                <a:gd name="T71" fmla="*/ 478 h 1234"/>
                <a:gd name="T72" fmla="*/ 1776 w 1917"/>
                <a:gd name="T73" fmla="*/ 437 h 1234"/>
                <a:gd name="T74" fmla="*/ 1770 w 1917"/>
                <a:gd name="T75" fmla="*/ 386 h 1234"/>
                <a:gd name="T76" fmla="*/ 1687 w 1917"/>
                <a:gd name="T77" fmla="*/ 257 h 1234"/>
                <a:gd name="T78" fmla="*/ 1534 w 1917"/>
                <a:gd name="T79" fmla="*/ 185 h 1234"/>
                <a:gd name="T80" fmla="*/ 1463 w 1917"/>
                <a:gd name="T81" fmla="*/ 180 h 1234"/>
                <a:gd name="T82" fmla="*/ 1422 w 1917"/>
                <a:gd name="T83" fmla="*/ 108 h 1234"/>
                <a:gd name="T84" fmla="*/ 1316 w 1917"/>
                <a:gd name="T85" fmla="*/ 31 h 1234"/>
                <a:gd name="T86" fmla="*/ 1156 w 1917"/>
                <a:gd name="T87" fmla="*/ 0 h 1234"/>
                <a:gd name="T88" fmla="*/ 1056 w 1917"/>
                <a:gd name="T89" fmla="*/ 16 h 1234"/>
                <a:gd name="T90" fmla="*/ 967 w 1917"/>
                <a:gd name="T91" fmla="*/ 52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17" h="1234">
                  <a:moveTo>
                    <a:pt x="967" y="52"/>
                  </a:moveTo>
                  <a:lnTo>
                    <a:pt x="967" y="52"/>
                  </a:lnTo>
                  <a:lnTo>
                    <a:pt x="926" y="31"/>
                  </a:lnTo>
                  <a:lnTo>
                    <a:pt x="879" y="16"/>
                  </a:lnTo>
                  <a:lnTo>
                    <a:pt x="832" y="5"/>
                  </a:lnTo>
                  <a:lnTo>
                    <a:pt x="779" y="0"/>
                  </a:lnTo>
                  <a:lnTo>
                    <a:pt x="779" y="0"/>
                  </a:lnTo>
                  <a:lnTo>
                    <a:pt x="720" y="5"/>
                  </a:lnTo>
                  <a:lnTo>
                    <a:pt x="672" y="16"/>
                  </a:lnTo>
                  <a:lnTo>
                    <a:pt x="619" y="31"/>
                  </a:lnTo>
                  <a:lnTo>
                    <a:pt x="578" y="52"/>
                  </a:lnTo>
                  <a:lnTo>
                    <a:pt x="543" y="83"/>
                  </a:lnTo>
                  <a:lnTo>
                    <a:pt x="513" y="108"/>
                  </a:lnTo>
                  <a:lnTo>
                    <a:pt x="490" y="144"/>
                  </a:lnTo>
                  <a:lnTo>
                    <a:pt x="472" y="180"/>
                  </a:lnTo>
                  <a:lnTo>
                    <a:pt x="472" y="180"/>
                  </a:lnTo>
                  <a:lnTo>
                    <a:pt x="448" y="180"/>
                  </a:lnTo>
                  <a:lnTo>
                    <a:pt x="448" y="180"/>
                  </a:lnTo>
                  <a:lnTo>
                    <a:pt x="389" y="185"/>
                  </a:lnTo>
                  <a:lnTo>
                    <a:pt x="330" y="201"/>
                  </a:lnTo>
                  <a:lnTo>
                    <a:pt x="277" y="221"/>
                  </a:lnTo>
                  <a:lnTo>
                    <a:pt x="236" y="257"/>
                  </a:lnTo>
                  <a:lnTo>
                    <a:pt x="195" y="293"/>
                  </a:lnTo>
                  <a:lnTo>
                    <a:pt x="171" y="335"/>
                  </a:lnTo>
                  <a:lnTo>
                    <a:pt x="153" y="386"/>
                  </a:lnTo>
                  <a:lnTo>
                    <a:pt x="147" y="432"/>
                  </a:lnTo>
                  <a:lnTo>
                    <a:pt x="147" y="432"/>
                  </a:lnTo>
                  <a:lnTo>
                    <a:pt x="147" y="437"/>
                  </a:lnTo>
                  <a:lnTo>
                    <a:pt x="147" y="437"/>
                  </a:lnTo>
                  <a:lnTo>
                    <a:pt x="112" y="458"/>
                  </a:lnTo>
                  <a:lnTo>
                    <a:pt x="88" y="478"/>
                  </a:lnTo>
                  <a:lnTo>
                    <a:pt x="59" y="504"/>
                  </a:lnTo>
                  <a:lnTo>
                    <a:pt x="41" y="530"/>
                  </a:lnTo>
                  <a:lnTo>
                    <a:pt x="23" y="561"/>
                  </a:lnTo>
                  <a:lnTo>
                    <a:pt x="12" y="592"/>
                  </a:lnTo>
                  <a:lnTo>
                    <a:pt x="6" y="622"/>
                  </a:lnTo>
                  <a:lnTo>
                    <a:pt x="0" y="653"/>
                  </a:lnTo>
                  <a:lnTo>
                    <a:pt x="0" y="653"/>
                  </a:lnTo>
                  <a:lnTo>
                    <a:pt x="6" y="700"/>
                  </a:lnTo>
                  <a:lnTo>
                    <a:pt x="23" y="741"/>
                  </a:lnTo>
                  <a:lnTo>
                    <a:pt x="41" y="782"/>
                  </a:lnTo>
                  <a:lnTo>
                    <a:pt x="71" y="818"/>
                  </a:lnTo>
                  <a:lnTo>
                    <a:pt x="112" y="849"/>
                  </a:lnTo>
                  <a:lnTo>
                    <a:pt x="153" y="874"/>
                  </a:lnTo>
                  <a:lnTo>
                    <a:pt x="200" y="890"/>
                  </a:lnTo>
                  <a:lnTo>
                    <a:pt x="248" y="905"/>
                  </a:lnTo>
                  <a:lnTo>
                    <a:pt x="248" y="905"/>
                  </a:lnTo>
                  <a:lnTo>
                    <a:pt x="259" y="946"/>
                  </a:lnTo>
                  <a:lnTo>
                    <a:pt x="283" y="988"/>
                  </a:lnTo>
                  <a:lnTo>
                    <a:pt x="313" y="1029"/>
                  </a:lnTo>
                  <a:lnTo>
                    <a:pt x="348" y="1060"/>
                  </a:lnTo>
                  <a:lnTo>
                    <a:pt x="389" y="1085"/>
                  </a:lnTo>
                  <a:lnTo>
                    <a:pt x="436" y="1111"/>
                  </a:lnTo>
                  <a:lnTo>
                    <a:pt x="490" y="1121"/>
                  </a:lnTo>
                  <a:lnTo>
                    <a:pt x="543" y="1126"/>
                  </a:lnTo>
                  <a:lnTo>
                    <a:pt x="543" y="1126"/>
                  </a:lnTo>
                  <a:lnTo>
                    <a:pt x="560" y="1152"/>
                  </a:lnTo>
                  <a:lnTo>
                    <a:pt x="584" y="1173"/>
                  </a:lnTo>
                  <a:lnTo>
                    <a:pt x="613" y="1188"/>
                  </a:lnTo>
                  <a:lnTo>
                    <a:pt x="649" y="1203"/>
                  </a:lnTo>
                  <a:lnTo>
                    <a:pt x="678" y="1219"/>
                  </a:lnTo>
                  <a:lnTo>
                    <a:pt x="720" y="1229"/>
                  </a:lnTo>
                  <a:lnTo>
                    <a:pt x="761" y="1234"/>
                  </a:lnTo>
                  <a:lnTo>
                    <a:pt x="802" y="1234"/>
                  </a:lnTo>
                  <a:lnTo>
                    <a:pt x="802" y="1234"/>
                  </a:lnTo>
                  <a:lnTo>
                    <a:pt x="849" y="1229"/>
                  </a:lnTo>
                  <a:lnTo>
                    <a:pt x="897" y="1224"/>
                  </a:lnTo>
                  <a:lnTo>
                    <a:pt x="944" y="1209"/>
                  </a:lnTo>
                  <a:lnTo>
                    <a:pt x="985" y="1188"/>
                  </a:lnTo>
                  <a:lnTo>
                    <a:pt x="985" y="1188"/>
                  </a:lnTo>
                  <a:lnTo>
                    <a:pt x="1026" y="1209"/>
                  </a:lnTo>
                  <a:lnTo>
                    <a:pt x="1068" y="1224"/>
                  </a:lnTo>
                  <a:lnTo>
                    <a:pt x="1115" y="1229"/>
                  </a:lnTo>
                  <a:lnTo>
                    <a:pt x="1168" y="1234"/>
                  </a:lnTo>
                  <a:lnTo>
                    <a:pt x="1168" y="1234"/>
                  </a:lnTo>
                  <a:lnTo>
                    <a:pt x="1209" y="1234"/>
                  </a:lnTo>
                  <a:lnTo>
                    <a:pt x="1251" y="1224"/>
                  </a:lnTo>
                  <a:lnTo>
                    <a:pt x="1292" y="1219"/>
                  </a:lnTo>
                  <a:lnTo>
                    <a:pt x="1327" y="1203"/>
                  </a:lnTo>
                  <a:lnTo>
                    <a:pt x="1357" y="1188"/>
                  </a:lnTo>
                  <a:lnTo>
                    <a:pt x="1386" y="1167"/>
                  </a:lnTo>
                  <a:lnTo>
                    <a:pt x="1410" y="1147"/>
                  </a:lnTo>
                  <a:lnTo>
                    <a:pt x="1428" y="1121"/>
                  </a:lnTo>
                  <a:lnTo>
                    <a:pt x="1428" y="1121"/>
                  </a:lnTo>
                  <a:lnTo>
                    <a:pt x="1475" y="1111"/>
                  </a:lnTo>
                  <a:lnTo>
                    <a:pt x="1516" y="1096"/>
                  </a:lnTo>
                  <a:lnTo>
                    <a:pt x="1557" y="1070"/>
                  </a:lnTo>
                  <a:lnTo>
                    <a:pt x="1593" y="1044"/>
                  </a:lnTo>
                  <a:lnTo>
                    <a:pt x="1622" y="1013"/>
                  </a:lnTo>
                  <a:lnTo>
                    <a:pt x="1646" y="982"/>
                  </a:lnTo>
                  <a:lnTo>
                    <a:pt x="1658" y="941"/>
                  </a:lnTo>
                  <a:lnTo>
                    <a:pt x="1670" y="905"/>
                  </a:lnTo>
                  <a:lnTo>
                    <a:pt x="1670" y="905"/>
                  </a:lnTo>
                  <a:lnTo>
                    <a:pt x="1723" y="890"/>
                  </a:lnTo>
                  <a:lnTo>
                    <a:pt x="1770" y="874"/>
                  </a:lnTo>
                  <a:lnTo>
                    <a:pt x="1811" y="849"/>
                  </a:lnTo>
                  <a:lnTo>
                    <a:pt x="1847" y="818"/>
                  </a:lnTo>
                  <a:lnTo>
                    <a:pt x="1876" y="782"/>
                  </a:lnTo>
                  <a:lnTo>
                    <a:pt x="1900" y="741"/>
                  </a:lnTo>
                  <a:lnTo>
                    <a:pt x="1911" y="700"/>
                  </a:lnTo>
                  <a:lnTo>
                    <a:pt x="1917" y="653"/>
                  </a:lnTo>
                  <a:lnTo>
                    <a:pt x="1917" y="653"/>
                  </a:lnTo>
                  <a:lnTo>
                    <a:pt x="1917" y="622"/>
                  </a:lnTo>
                  <a:lnTo>
                    <a:pt x="1906" y="592"/>
                  </a:lnTo>
                  <a:lnTo>
                    <a:pt x="1894" y="561"/>
                  </a:lnTo>
                  <a:lnTo>
                    <a:pt x="1876" y="530"/>
                  </a:lnTo>
                  <a:lnTo>
                    <a:pt x="1858" y="504"/>
                  </a:lnTo>
                  <a:lnTo>
                    <a:pt x="1835" y="478"/>
                  </a:lnTo>
                  <a:lnTo>
                    <a:pt x="1805" y="458"/>
                  </a:lnTo>
                  <a:lnTo>
                    <a:pt x="1776" y="437"/>
                  </a:lnTo>
                  <a:lnTo>
                    <a:pt x="1776" y="437"/>
                  </a:lnTo>
                  <a:lnTo>
                    <a:pt x="1776" y="432"/>
                  </a:lnTo>
                  <a:lnTo>
                    <a:pt x="1776" y="432"/>
                  </a:lnTo>
                  <a:lnTo>
                    <a:pt x="1770" y="386"/>
                  </a:lnTo>
                  <a:lnTo>
                    <a:pt x="1752" y="335"/>
                  </a:lnTo>
                  <a:lnTo>
                    <a:pt x="1723" y="293"/>
                  </a:lnTo>
                  <a:lnTo>
                    <a:pt x="1687" y="257"/>
                  </a:lnTo>
                  <a:lnTo>
                    <a:pt x="1640" y="221"/>
                  </a:lnTo>
                  <a:lnTo>
                    <a:pt x="1587" y="201"/>
                  </a:lnTo>
                  <a:lnTo>
                    <a:pt x="1534" y="185"/>
                  </a:lnTo>
                  <a:lnTo>
                    <a:pt x="1469" y="180"/>
                  </a:lnTo>
                  <a:lnTo>
                    <a:pt x="1469" y="180"/>
                  </a:lnTo>
                  <a:lnTo>
                    <a:pt x="1463" y="180"/>
                  </a:lnTo>
                  <a:lnTo>
                    <a:pt x="1463" y="180"/>
                  </a:lnTo>
                  <a:lnTo>
                    <a:pt x="1445" y="144"/>
                  </a:lnTo>
                  <a:lnTo>
                    <a:pt x="1422" y="108"/>
                  </a:lnTo>
                  <a:lnTo>
                    <a:pt x="1392" y="77"/>
                  </a:lnTo>
                  <a:lnTo>
                    <a:pt x="1357" y="52"/>
                  </a:lnTo>
                  <a:lnTo>
                    <a:pt x="1316" y="31"/>
                  </a:lnTo>
                  <a:lnTo>
                    <a:pt x="1268" y="16"/>
                  </a:lnTo>
                  <a:lnTo>
                    <a:pt x="1215" y="5"/>
                  </a:lnTo>
                  <a:lnTo>
                    <a:pt x="1156" y="0"/>
                  </a:lnTo>
                  <a:lnTo>
                    <a:pt x="1156" y="0"/>
                  </a:lnTo>
                  <a:lnTo>
                    <a:pt x="1109" y="5"/>
                  </a:lnTo>
                  <a:lnTo>
                    <a:pt x="1056" y="16"/>
                  </a:lnTo>
                  <a:lnTo>
                    <a:pt x="1009" y="31"/>
                  </a:lnTo>
                  <a:lnTo>
                    <a:pt x="967" y="52"/>
                  </a:lnTo>
                  <a:lnTo>
                    <a:pt x="967"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42"/>
            <p:cNvSpPr>
              <a:spLocks/>
            </p:cNvSpPr>
            <p:nvPr/>
          </p:nvSpPr>
          <p:spPr bwMode="auto">
            <a:xfrm>
              <a:off x="5021" y="1141"/>
              <a:ext cx="1823" cy="1152"/>
            </a:xfrm>
            <a:custGeom>
              <a:avLst/>
              <a:gdLst>
                <a:gd name="T0" fmla="*/ 1817 w 1823"/>
                <a:gd name="T1" fmla="*/ 581 h 1152"/>
                <a:gd name="T2" fmla="*/ 1782 w 1823"/>
                <a:gd name="T3" fmla="*/ 494 h 1152"/>
                <a:gd name="T4" fmla="*/ 1711 w 1823"/>
                <a:gd name="T5" fmla="*/ 432 h 1152"/>
                <a:gd name="T6" fmla="*/ 1682 w 1823"/>
                <a:gd name="T7" fmla="*/ 391 h 1152"/>
                <a:gd name="T8" fmla="*/ 1658 w 1823"/>
                <a:gd name="T9" fmla="*/ 309 h 1152"/>
                <a:gd name="T10" fmla="*/ 1564 w 1823"/>
                <a:gd name="T11" fmla="*/ 211 h 1152"/>
                <a:gd name="T12" fmla="*/ 1422 w 1823"/>
                <a:gd name="T13" fmla="*/ 175 h 1152"/>
                <a:gd name="T14" fmla="*/ 1369 w 1823"/>
                <a:gd name="T15" fmla="*/ 180 h 1152"/>
                <a:gd name="T16" fmla="*/ 1369 w 1823"/>
                <a:gd name="T17" fmla="*/ 139 h 1152"/>
                <a:gd name="T18" fmla="*/ 1292 w 1823"/>
                <a:gd name="T19" fmla="*/ 52 h 1152"/>
                <a:gd name="T20" fmla="*/ 1162 w 1823"/>
                <a:gd name="T21" fmla="*/ 0 h 1152"/>
                <a:gd name="T22" fmla="*/ 1056 w 1823"/>
                <a:gd name="T23" fmla="*/ 0 h 1152"/>
                <a:gd name="T24" fmla="*/ 921 w 1823"/>
                <a:gd name="T25" fmla="*/ 52 h 1152"/>
                <a:gd name="T26" fmla="*/ 832 w 1823"/>
                <a:gd name="T27" fmla="*/ 16 h 1152"/>
                <a:gd name="T28" fmla="*/ 726 w 1823"/>
                <a:gd name="T29" fmla="*/ 0 h 1152"/>
                <a:gd name="T30" fmla="*/ 584 w 1823"/>
                <a:gd name="T31" fmla="*/ 31 h 1152"/>
                <a:gd name="T32" fmla="*/ 484 w 1823"/>
                <a:gd name="T33" fmla="*/ 108 h 1152"/>
                <a:gd name="T34" fmla="*/ 466 w 1823"/>
                <a:gd name="T35" fmla="*/ 175 h 1152"/>
                <a:gd name="T36" fmla="*/ 431 w 1823"/>
                <a:gd name="T37" fmla="*/ 180 h 1152"/>
                <a:gd name="T38" fmla="*/ 348 w 1823"/>
                <a:gd name="T39" fmla="*/ 180 h 1152"/>
                <a:gd name="T40" fmla="*/ 218 w 1823"/>
                <a:gd name="T41" fmla="*/ 242 h 1152"/>
                <a:gd name="T42" fmla="*/ 148 w 1823"/>
                <a:gd name="T43" fmla="*/ 350 h 1152"/>
                <a:gd name="T44" fmla="*/ 142 w 1823"/>
                <a:gd name="T45" fmla="*/ 417 h 1152"/>
                <a:gd name="T46" fmla="*/ 83 w 1823"/>
                <a:gd name="T47" fmla="*/ 453 h 1152"/>
                <a:gd name="T48" fmla="*/ 24 w 1823"/>
                <a:gd name="T49" fmla="*/ 520 h 1152"/>
                <a:gd name="T50" fmla="*/ 0 w 1823"/>
                <a:gd name="T51" fmla="*/ 612 h 1152"/>
                <a:gd name="T52" fmla="*/ 18 w 1823"/>
                <a:gd name="T53" fmla="*/ 694 h 1152"/>
                <a:gd name="T54" fmla="*/ 106 w 1823"/>
                <a:gd name="T55" fmla="*/ 787 h 1152"/>
                <a:gd name="T56" fmla="*/ 242 w 1823"/>
                <a:gd name="T57" fmla="*/ 823 h 1152"/>
                <a:gd name="T58" fmla="*/ 242 w 1823"/>
                <a:gd name="T59" fmla="*/ 828 h 1152"/>
                <a:gd name="T60" fmla="*/ 289 w 1823"/>
                <a:gd name="T61" fmla="*/ 952 h 1152"/>
                <a:gd name="T62" fmla="*/ 401 w 1823"/>
                <a:gd name="T63" fmla="*/ 1029 h 1152"/>
                <a:gd name="T64" fmla="*/ 502 w 1823"/>
                <a:gd name="T65" fmla="*/ 1044 h 1152"/>
                <a:gd name="T66" fmla="*/ 537 w 1823"/>
                <a:gd name="T67" fmla="*/ 1065 h 1152"/>
                <a:gd name="T68" fmla="*/ 608 w 1823"/>
                <a:gd name="T69" fmla="*/ 1121 h 1152"/>
                <a:gd name="T70" fmla="*/ 708 w 1823"/>
                <a:gd name="T71" fmla="*/ 1152 h 1152"/>
                <a:gd name="T72" fmla="*/ 803 w 1823"/>
                <a:gd name="T73" fmla="*/ 1147 h 1152"/>
                <a:gd name="T74" fmla="*/ 932 w 1823"/>
                <a:gd name="T75" fmla="*/ 1101 h 1152"/>
                <a:gd name="T76" fmla="*/ 1015 w 1823"/>
                <a:gd name="T77" fmla="*/ 1137 h 1152"/>
                <a:gd name="T78" fmla="*/ 1121 w 1823"/>
                <a:gd name="T79" fmla="*/ 1152 h 1152"/>
                <a:gd name="T80" fmla="*/ 1233 w 1823"/>
                <a:gd name="T81" fmla="*/ 1137 h 1152"/>
                <a:gd name="T82" fmla="*/ 1316 w 1823"/>
                <a:gd name="T83" fmla="*/ 1085 h 1152"/>
                <a:gd name="T84" fmla="*/ 1351 w 1823"/>
                <a:gd name="T85" fmla="*/ 1044 h 1152"/>
                <a:gd name="T86" fmla="*/ 1481 w 1823"/>
                <a:gd name="T87" fmla="*/ 998 h 1152"/>
                <a:gd name="T88" fmla="*/ 1564 w 1823"/>
                <a:gd name="T89" fmla="*/ 910 h 1152"/>
                <a:gd name="T90" fmla="*/ 1581 w 1823"/>
                <a:gd name="T91" fmla="*/ 828 h 1152"/>
                <a:gd name="T92" fmla="*/ 1629 w 1823"/>
                <a:gd name="T93" fmla="*/ 818 h 1152"/>
                <a:gd name="T94" fmla="*/ 1752 w 1823"/>
                <a:gd name="T95" fmla="*/ 761 h 1152"/>
                <a:gd name="T96" fmla="*/ 1817 w 1823"/>
                <a:gd name="T97" fmla="*/ 653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23" h="1152">
                  <a:moveTo>
                    <a:pt x="1823" y="612"/>
                  </a:moveTo>
                  <a:lnTo>
                    <a:pt x="1823" y="612"/>
                  </a:lnTo>
                  <a:lnTo>
                    <a:pt x="1817" y="581"/>
                  </a:lnTo>
                  <a:lnTo>
                    <a:pt x="1811" y="550"/>
                  </a:lnTo>
                  <a:lnTo>
                    <a:pt x="1800" y="520"/>
                  </a:lnTo>
                  <a:lnTo>
                    <a:pt x="1782" y="494"/>
                  </a:lnTo>
                  <a:lnTo>
                    <a:pt x="1758" y="473"/>
                  </a:lnTo>
                  <a:lnTo>
                    <a:pt x="1735" y="453"/>
                  </a:lnTo>
                  <a:lnTo>
                    <a:pt x="1711" y="432"/>
                  </a:lnTo>
                  <a:lnTo>
                    <a:pt x="1676" y="417"/>
                  </a:lnTo>
                  <a:lnTo>
                    <a:pt x="1676" y="417"/>
                  </a:lnTo>
                  <a:lnTo>
                    <a:pt x="1682" y="391"/>
                  </a:lnTo>
                  <a:lnTo>
                    <a:pt x="1682" y="391"/>
                  </a:lnTo>
                  <a:lnTo>
                    <a:pt x="1676" y="350"/>
                  </a:lnTo>
                  <a:lnTo>
                    <a:pt x="1658" y="309"/>
                  </a:lnTo>
                  <a:lnTo>
                    <a:pt x="1634" y="273"/>
                  </a:lnTo>
                  <a:lnTo>
                    <a:pt x="1605" y="242"/>
                  </a:lnTo>
                  <a:lnTo>
                    <a:pt x="1564" y="211"/>
                  </a:lnTo>
                  <a:lnTo>
                    <a:pt x="1522" y="196"/>
                  </a:lnTo>
                  <a:lnTo>
                    <a:pt x="1475" y="180"/>
                  </a:lnTo>
                  <a:lnTo>
                    <a:pt x="1422" y="175"/>
                  </a:lnTo>
                  <a:lnTo>
                    <a:pt x="1422" y="175"/>
                  </a:lnTo>
                  <a:lnTo>
                    <a:pt x="1369" y="180"/>
                  </a:lnTo>
                  <a:lnTo>
                    <a:pt x="1369" y="180"/>
                  </a:lnTo>
                  <a:lnTo>
                    <a:pt x="1375" y="175"/>
                  </a:lnTo>
                  <a:lnTo>
                    <a:pt x="1375" y="175"/>
                  </a:lnTo>
                  <a:lnTo>
                    <a:pt x="1369" y="139"/>
                  </a:lnTo>
                  <a:lnTo>
                    <a:pt x="1351" y="108"/>
                  </a:lnTo>
                  <a:lnTo>
                    <a:pt x="1328" y="77"/>
                  </a:lnTo>
                  <a:lnTo>
                    <a:pt x="1292" y="52"/>
                  </a:lnTo>
                  <a:lnTo>
                    <a:pt x="1257" y="31"/>
                  </a:lnTo>
                  <a:lnTo>
                    <a:pt x="1210" y="11"/>
                  </a:lnTo>
                  <a:lnTo>
                    <a:pt x="1162" y="0"/>
                  </a:lnTo>
                  <a:lnTo>
                    <a:pt x="1109" y="0"/>
                  </a:lnTo>
                  <a:lnTo>
                    <a:pt x="1109" y="0"/>
                  </a:lnTo>
                  <a:lnTo>
                    <a:pt x="1056" y="0"/>
                  </a:lnTo>
                  <a:lnTo>
                    <a:pt x="1003" y="16"/>
                  </a:lnTo>
                  <a:lnTo>
                    <a:pt x="956" y="31"/>
                  </a:lnTo>
                  <a:lnTo>
                    <a:pt x="921" y="52"/>
                  </a:lnTo>
                  <a:lnTo>
                    <a:pt x="921" y="52"/>
                  </a:lnTo>
                  <a:lnTo>
                    <a:pt x="879" y="31"/>
                  </a:lnTo>
                  <a:lnTo>
                    <a:pt x="832" y="16"/>
                  </a:lnTo>
                  <a:lnTo>
                    <a:pt x="785" y="0"/>
                  </a:lnTo>
                  <a:lnTo>
                    <a:pt x="726" y="0"/>
                  </a:lnTo>
                  <a:lnTo>
                    <a:pt x="726" y="0"/>
                  </a:lnTo>
                  <a:lnTo>
                    <a:pt x="673" y="0"/>
                  </a:lnTo>
                  <a:lnTo>
                    <a:pt x="626" y="11"/>
                  </a:lnTo>
                  <a:lnTo>
                    <a:pt x="584" y="31"/>
                  </a:lnTo>
                  <a:lnTo>
                    <a:pt x="543" y="52"/>
                  </a:lnTo>
                  <a:lnTo>
                    <a:pt x="508" y="77"/>
                  </a:lnTo>
                  <a:lnTo>
                    <a:pt x="484" y="108"/>
                  </a:lnTo>
                  <a:lnTo>
                    <a:pt x="472" y="139"/>
                  </a:lnTo>
                  <a:lnTo>
                    <a:pt x="466" y="175"/>
                  </a:lnTo>
                  <a:lnTo>
                    <a:pt x="466" y="175"/>
                  </a:lnTo>
                  <a:lnTo>
                    <a:pt x="466" y="185"/>
                  </a:lnTo>
                  <a:lnTo>
                    <a:pt x="466" y="185"/>
                  </a:lnTo>
                  <a:lnTo>
                    <a:pt x="431" y="180"/>
                  </a:lnTo>
                  <a:lnTo>
                    <a:pt x="401" y="175"/>
                  </a:lnTo>
                  <a:lnTo>
                    <a:pt x="401" y="175"/>
                  </a:lnTo>
                  <a:lnTo>
                    <a:pt x="348" y="180"/>
                  </a:lnTo>
                  <a:lnTo>
                    <a:pt x="301" y="196"/>
                  </a:lnTo>
                  <a:lnTo>
                    <a:pt x="254" y="211"/>
                  </a:lnTo>
                  <a:lnTo>
                    <a:pt x="218" y="242"/>
                  </a:lnTo>
                  <a:lnTo>
                    <a:pt x="183" y="273"/>
                  </a:lnTo>
                  <a:lnTo>
                    <a:pt x="159" y="309"/>
                  </a:lnTo>
                  <a:lnTo>
                    <a:pt x="148" y="350"/>
                  </a:lnTo>
                  <a:lnTo>
                    <a:pt x="142" y="391"/>
                  </a:lnTo>
                  <a:lnTo>
                    <a:pt x="142" y="391"/>
                  </a:lnTo>
                  <a:lnTo>
                    <a:pt x="142" y="417"/>
                  </a:lnTo>
                  <a:lnTo>
                    <a:pt x="142" y="417"/>
                  </a:lnTo>
                  <a:lnTo>
                    <a:pt x="112" y="432"/>
                  </a:lnTo>
                  <a:lnTo>
                    <a:pt x="83" y="453"/>
                  </a:lnTo>
                  <a:lnTo>
                    <a:pt x="59" y="473"/>
                  </a:lnTo>
                  <a:lnTo>
                    <a:pt x="41" y="494"/>
                  </a:lnTo>
                  <a:lnTo>
                    <a:pt x="24" y="520"/>
                  </a:lnTo>
                  <a:lnTo>
                    <a:pt x="6" y="550"/>
                  </a:lnTo>
                  <a:lnTo>
                    <a:pt x="0" y="581"/>
                  </a:lnTo>
                  <a:lnTo>
                    <a:pt x="0" y="612"/>
                  </a:lnTo>
                  <a:lnTo>
                    <a:pt x="0" y="612"/>
                  </a:lnTo>
                  <a:lnTo>
                    <a:pt x="6" y="653"/>
                  </a:lnTo>
                  <a:lnTo>
                    <a:pt x="18" y="694"/>
                  </a:lnTo>
                  <a:lnTo>
                    <a:pt x="41" y="725"/>
                  </a:lnTo>
                  <a:lnTo>
                    <a:pt x="71" y="761"/>
                  </a:lnTo>
                  <a:lnTo>
                    <a:pt x="106" y="787"/>
                  </a:lnTo>
                  <a:lnTo>
                    <a:pt x="148" y="808"/>
                  </a:lnTo>
                  <a:lnTo>
                    <a:pt x="195" y="818"/>
                  </a:lnTo>
                  <a:lnTo>
                    <a:pt x="242" y="823"/>
                  </a:lnTo>
                  <a:lnTo>
                    <a:pt x="242" y="823"/>
                  </a:lnTo>
                  <a:lnTo>
                    <a:pt x="242" y="828"/>
                  </a:lnTo>
                  <a:lnTo>
                    <a:pt x="242" y="828"/>
                  </a:lnTo>
                  <a:lnTo>
                    <a:pt x="248" y="874"/>
                  </a:lnTo>
                  <a:lnTo>
                    <a:pt x="266" y="916"/>
                  </a:lnTo>
                  <a:lnTo>
                    <a:pt x="289" y="952"/>
                  </a:lnTo>
                  <a:lnTo>
                    <a:pt x="319" y="982"/>
                  </a:lnTo>
                  <a:lnTo>
                    <a:pt x="354" y="1008"/>
                  </a:lnTo>
                  <a:lnTo>
                    <a:pt x="401" y="1029"/>
                  </a:lnTo>
                  <a:lnTo>
                    <a:pt x="449" y="1039"/>
                  </a:lnTo>
                  <a:lnTo>
                    <a:pt x="502" y="1044"/>
                  </a:lnTo>
                  <a:lnTo>
                    <a:pt x="502" y="1044"/>
                  </a:lnTo>
                  <a:lnTo>
                    <a:pt x="519" y="1044"/>
                  </a:lnTo>
                  <a:lnTo>
                    <a:pt x="519" y="1044"/>
                  </a:lnTo>
                  <a:lnTo>
                    <a:pt x="537" y="1065"/>
                  </a:lnTo>
                  <a:lnTo>
                    <a:pt x="555" y="1085"/>
                  </a:lnTo>
                  <a:lnTo>
                    <a:pt x="578" y="1106"/>
                  </a:lnTo>
                  <a:lnTo>
                    <a:pt x="608" y="1121"/>
                  </a:lnTo>
                  <a:lnTo>
                    <a:pt x="637" y="1137"/>
                  </a:lnTo>
                  <a:lnTo>
                    <a:pt x="673" y="1142"/>
                  </a:lnTo>
                  <a:lnTo>
                    <a:pt x="708" y="1152"/>
                  </a:lnTo>
                  <a:lnTo>
                    <a:pt x="749" y="1152"/>
                  </a:lnTo>
                  <a:lnTo>
                    <a:pt x="749" y="1152"/>
                  </a:lnTo>
                  <a:lnTo>
                    <a:pt x="803" y="1147"/>
                  </a:lnTo>
                  <a:lnTo>
                    <a:pt x="856" y="1137"/>
                  </a:lnTo>
                  <a:lnTo>
                    <a:pt x="897" y="1121"/>
                  </a:lnTo>
                  <a:lnTo>
                    <a:pt x="932" y="1101"/>
                  </a:lnTo>
                  <a:lnTo>
                    <a:pt x="932" y="1101"/>
                  </a:lnTo>
                  <a:lnTo>
                    <a:pt x="974" y="1121"/>
                  </a:lnTo>
                  <a:lnTo>
                    <a:pt x="1015" y="1137"/>
                  </a:lnTo>
                  <a:lnTo>
                    <a:pt x="1062" y="1147"/>
                  </a:lnTo>
                  <a:lnTo>
                    <a:pt x="1121" y="1152"/>
                  </a:lnTo>
                  <a:lnTo>
                    <a:pt x="1121" y="1152"/>
                  </a:lnTo>
                  <a:lnTo>
                    <a:pt x="1157" y="1152"/>
                  </a:lnTo>
                  <a:lnTo>
                    <a:pt x="1198" y="1142"/>
                  </a:lnTo>
                  <a:lnTo>
                    <a:pt x="1233" y="1137"/>
                  </a:lnTo>
                  <a:lnTo>
                    <a:pt x="1263" y="1121"/>
                  </a:lnTo>
                  <a:lnTo>
                    <a:pt x="1292" y="1106"/>
                  </a:lnTo>
                  <a:lnTo>
                    <a:pt x="1316" y="1085"/>
                  </a:lnTo>
                  <a:lnTo>
                    <a:pt x="1334" y="1065"/>
                  </a:lnTo>
                  <a:lnTo>
                    <a:pt x="1351" y="1044"/>
                  </a:lnTo>
                  <a:lnTo>
                    <a:pt x="1351" y="1044"/>
                  </a:lnTo>
                  <a:lnTo>
                    <a:pt x="1398" y="1034"/>
                  </a:lnTo>
                  <a:lnTo>
                    <a:pt x="1440" y="1024"/>
                  </a:lnTo>
                  <a:lnTo>
                    <a:pt x="1481" y="998"/>
                  </a:lnTo>
                  <a:lnTo>
                    <a:pt x="1511" y="972"/>
                  </a:lnTo>
                  <a:lnTo>
                    <a:pt x="1540" y="941"/>
                  </a:lnTo>
                  <a:lnTo>
                    <a:pt x="1564" y="910"/>
                  </a:lnTo>
                  <a:lnTo>
                    <a:pt x="1575" y="869"/>
                  </a:lnTo>
                  <a:lnTo>
                    <a:pt x="1581" y="828"/>
                  </a:lnTo>
                  <a:lnTo>
                    <a:pt x="1581" y="828"/>
                  </a:lnTo>
                  <a:lnTo>
                    <a:pt x="1575" y="823"/>
                  </a:lnTo>
                  <a:lnTo>
                    <a:pt x="1575" y="823"/>
                  </a:lnTo>
                  <a:lnTo>
                    <a:pt x="1629" y="818"/>
                  </a:lnTo>
                  <a:lnTo>
                    <a:pt x="1676" y="808"/>
                  </a:lnTo>
                  <a:lnTo>
                    <a:pt x="1717" y="787"/>
                  </a:lnTo>
                  <a:lnTo>
                    <a:pt x="1752" y="761"/>
                  </a:lnTo>
                  <a:lnTo>
                    <a:pt x="1782" y="725"/>
                  </a:lnTo>
                  <a:lnTo>
                    <a:pt x="1806" y="694"/>
                  </a:lnTo>
                  <a:lnTo>
                    <a:pt x="1817" y="653"/>
                  </a:lnTo>
                  <a:lnTo>
                    <a:pt x="1823" y="612"/>
                  </a:lnTo>
                  <a:lnTo>
                    <a:pt x="1823" y="612"/>
                  </a:lnTo>
                  <a:close/>
                </a:path>
              </a:pathLst>
            </a:custGeom>
            <a:solidFill>
              <a:srgbClr val="BFC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43"/>
            <p:cNvSpPr>
              <a:spLocks/>
            </p:cNvSpPr>
            <p:nvPr/>
          </p:nvSpPr>
          <p:spPr bwMode="auto">
            <a:xfrm>
              <a:off x="5064" y="1164"/>
              <a:ext cx="1735" cy="1075"/>
            </a:xfrm>
            <a:custGeom>
              <a:avLst/>
              <a:gdLst>
                <a:gd name="T0" fmla="*/ 939 w 1735"/>
                <a:gd name="T1" fmla="*/ 31 h 1075"/>
                <a:gd name="T2" fmla="*/ 1068 w 1735"/>
                <a:gd name="T3" fmla="*/ 0 h 1075"/>
                <a:gd name="T4" fmla="*/ 1151 w 1735"/>
                <a:gd name="T5" fmla="*/ 11 h 1075"/>
                <a:gd name="T6" fmla="*/ 1245 w 1735"/>
                <a:gd name="T7" fmla="*/ 62 h 1075"/>
                <a:gd name="T8" fmla="*/ 1287 w 1735"/>
                <a:gd name="T9" fmla="*/ 139 h 1075"/>
                <a:gd name="T10" fmla="*/ 1281 w 1735"/>
                <a:gd name="T11" fmla="*/ 196 h 1075"/>
                <a:gd name="T12" fmla="*/ 1381 w 1735"/>
                <a:gd name="T13" fmla="*/ 180 h 1075"/>
                <a:gd name="T14" fmla="*/ 1464 w 1735"/>
                <a:gd name="T15" fmla="*/ 196 h 1075"/>
                <a:gd name="T16" fmla="*/ 1558 w 1735"/>
                <a:gd name="T17" fmla="*/ 257 h 1075"/>
                <a:gd name="T18" fmla="*/ 1593 w 1735"/>
                <a:gd name="T19" fmla="*/ 355 h 1075"/>
                <a:gd name="T20" fmla="*/ 1617 w 1735"/>
                <a:gd name="T21" fmla="*/ 417 h 1075"/>
                <a:gd name="T22" fmla="*/ 1688 w 1735"/>
                <a:gd name="T23" fmla="*/ 463 h 1075"/>
                <a:gd name="T24" fmla="*/ 1729 w 1735"/>
                <a:gd name="T25" fmla="*/ 525 h 1075"/>
                <a:gd name="T26" fmla="*/ 1735 w 1735"/>
                <a:gd name="T27" fmla="*/ 576 h 1075"/>
                <a:gd name="T28" fmla="*/ 1700 w 1735"/>
                <a:gd name="T29" fmla="*/ 669 h 1075"/>
                <a:gd name="T30" fmla="*/ 1611 w 1735"/>
                <a:gd name="T31" fmla="*/ 736 h 1075"/>
                <a:gd name="T32" fmla="*/ 1487 w 1735"/>
                <a:gd name="T33" fmla="*/ 751 h 1075"/>
                <a:gd name="T34" fmla="*/ 1487 w 1735"/>
                <a:gd name="T35" fmla="*/ 828 h 1075"/>
                <a:gd name="T36" fmla="*/ 1440 w 1735"/>
                <a:gd name="T37" fmla="*/ 910 h 1075"/>
                <a:gd name="T38" fmla="*/ 1340 w 1735"/>
                <a:gd name="T39" fmla="*/ 962 h 1075"/>
                <a:gd name="T40" fmla="*/ 1263 w 1735"/>
                <a:gd name="T41" fmla="*/ 993 h 1075"/>
                <a:gd name="T42" fmla="*/ 1239 w 1735"/>
                <a:gd name="T43" fmla="*/ 1029 h 1075"/>
                <a:gd name="T44" fmla="*/ 1169 w 1735"/>
                <a:gd name="T45" fmla="*/ 1065 h 1075"/>
                <a:gd name="T46" fmla="*/ 1080 w 1735"/>
                <a:gd name="T47" fmla="*/ 1075 h 1075"/>
                <a:gd name="T48" fmla="*/ 992 w 1735"/>
                <a:gd name="T49" fmla="*/ 1065 h 1075"/>
                <a:gd name="T50" fmla="*/ 891 w 1735"/>
                <a:gd name="T51" fmla="*/ 1013 h 1075"/>
                <a:gd name="T52" fmla="*/ 832 w 1735"/>
                <a:gd name="T53" fmla="*/ 1049 h 1075"/>
                <a:gd name="T54" fmla="*/ 708 w 1735"/>
                <a:gd name="T55" fmla="*/ 1075 h 1075"/>
                <a:gd name="T56" fmla="*/ 649 w 1735"/>
                <a:gd name="T57" fmla="*/ 1070 h 1075"/>
                <a:gd name="T58" fmla="*/ 567 w 1735"/>
                <a:gd name="T59" fmla="*/ 1039 h 1075"/>
                <a:gd name="T60" fmla="*/ 520 w 1735"/>
                <a:gd name="T61" fmla="*/ 993 h 1075"/>
                <a:gd name="T62" fmla="*/ 461 w 1735"/>
                <a:gd name="T63" fmla="*/ 972 h 1075"/>
                <a:gd name="T64" fmla="*/ 343 w 1735"/>
                <a:gd name="T65" fmla="*/ 941 h 1075"/>
                <a:gd name="T66" fmla="*/ 266 w 1735"/>
                <a:gd name="T67" fmla="*/ 864 h 1075"/>
                <a:gd name="T68" fmla="*/ 248 w 1735"/>
                <a:gd name="T69" fmla="*/ 792 h 1075"/>
                <a:gd name="T70" fmla="*/ 207 w 1735"/>
                <a:gd name="T71" fmla="*/ 751 h 1075"/>
                <a:gd name="T72" fmla="*/ 124 w 1735"/>
                <a:gd name="T73" fmla="*/ 736 h 1075"/>
                <a:gd name="T74" fmla="*/ 36 w 1735"/>
                <a:gd name="T75" fmla="*/ 669 h 1075"/>
                <a:gd name="T76" fmla="*/ 0 w 1735"/>
                <a:gd name="T77" fmla="*/ 576 h 1075"/>
                <a:gd name="T78" fmla="*/ 12 w 1735"/>
                <a:gd name="T79" fmla="*/ 525 h 1075"/>
                <a:gd name="T80" fmla="*/ 54 w 1735"/>
                <a:gd name="T81" fmla="*/ 463 h 1075"/>
                <a:gd name="T82" fmla="*/ 124 w 1735"/>
                <a:gd name="T83" fmla="*/ 417 h 1075"/>
                <a:gd name="T84" fmla="*/ 148 w 1735"/>
                <a:gd name="T85" fmla="*/ 355 h 1075"/>
                <a:gd name="T86" fmla="*/ 160 w 1735"/>
                <a:gd name="T87" fmla="*/ 288 h 1075"/>
                <a:gd name="T88" fmla="*/ 236 w 1735"/>
                <a:gd name="T89" fmla="*/ 211 h 1075"/>
                <a:gd name="T90" fmla="*/ 360 w 1735"/>
                <a:gd name="T91" fmla="*/ 180 h 1075"/>
                <a:gd name="T92" fmla="*/ 472 w 1735"/>
                <a:gd name="T93" fmla="*/ 201 h 1075"/>
                <a:gd name="T94" fmla="*/ 472 w 1735"/>
                <a:gd name="T95" fmla="*/ 113 h 1075"/>
                <a:gd name="T96" fmla="*/ 531 w 1735"/>
                <a:gd name="T97" fmla="*/ 41 h 1075"/>
                <a:gd name="T98" fmla="*/ 644 w 1735"/>
                <a:gd name="T99" fmla="*/ 5 h 1075"/>
                <a:gd name="T100" fmla="*/ 732 w 1735"/>
                <a:gd name="T101" fmla="*/ 5 h 1075"/>
                <a:gd name="T102" fmla="*/ 850 w 1735"/>
                <a:gd name="T103" fmla="*/ 47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35" h="1075">
                  <a:moveTo>
                    <a:pt x="909" y="47"/>
                  </a:moveTo>
                  <a:lnTo>
                    <a:pt x="909" y="47"/>
                  </a:lnTo>
                  <a:lnTo>
                    <a:pt x="939" y="31"/>
                  </a:lnTo>
                  <a:lnTo>
                    <a:pt x="980" y="16"/>
                  </a:lnTo>
                  <a:lnTo>
                    <a:pt x="1021" y="5"/>
                  </a:lnTo>
                  <a:lnTo>
                    <a:pt x="1068" y="0"/>
                  </a:lnTo>
                  <a:lnTo>
                    <a:pt x="1068" y="0"/>
                  </a:lnTo>
                  <a:lnTo>
                    <a:pt x="1110" y="5"/>
                  </a:lnTo>
                  <a:lnTo>
                    <a:pt x="1151" y="11"/>
                  </a:lnTo>
                  <a:lnTo>
                    <a:pt x="1192" y="26"/>
                  </a:lnTo>
                  <a:lnTo>
                    <a:pt x="1222" y="41"/>
                  </a:lnTo>
                  <a:lnTo>
                    <a:pt x="1245" y="62"/>
                  </a:lnTo>
                  <a:lnTo>
                    <a:pt x="1269" y="88"/>
                  </a:lnTo>
                  <a:lnTo>
                    <a:pt x="1281" y="113"/>
                  </a:lnTo>
                  <a:lnTo>
                    <a:pt x="1287" y="139"/>
                  </a:lnTo>
                  <a:lnTo>
                    <a:pt x="1287" y="139"/>
                  </a:lnTo>
                  <a:lnTo>
                    <a:pt x="1287" y="144"/>
                  </a:lnTo>
                  <a:lnTo>
                    <a:pt x="1281" y="196"/>
                  </a:lnTo>
                  <a:lnTo>
                    <a:pt x="1340" y="185"/>
                  </a:lnTo>
                  <a:lnTo>
                    <a:pt x="1340" y="185"/>
                  </a:lnTo>
                  <a:lnTo>
                    <a:pt x="1381" y="180"/>
                  </a:lnTo>
                  <a:lnTo>
                    <a:pt x="1381" y="180"/>
                  </a:lnTo>
                  <a:lnTo>
                    <a:pt x="1422" y="185"/>
                  </a:lnTo>
                  <a:lnTo>
                    <a:pt x="1464" y="196"/>
                  </a:lnTo>
                  <a:lnTo>
                    <a:pt x="1499" y="211"/>
                  </a:lnTo>
                  <a:lnTo>
                    <a:pt x="1529" y="232"/>
                  </a:lnTo>
                  <a:lnTo>
                    <a:pt x="1558" y="257"/>
                  </a:lnTo>
                  <a:lnTo>
                    <a:pt x="1576" y="288"/>
                  </a:lnTo>
                  <a:lnTo>
                    <a:pt x="1588" y="319"/>
                  </a:lnTo>
                  <a:lnTo>
                    <a:pt x="1593" y="355"/>
                  </a:lnTo>
                  <a:lnTo>
                    <a:pt x="1588" y="406"/>
                  </a:lnTo>
                  <a:lnTo>
                    <a:pt x="1617" y="417"/>
                  </a:lnTo>
                  <a:lnTo>
                    <a:pt x="1617" y="417"/>
                  </a:lnTo>
                  <a:lnTo>
                    <a:pt x="1647" y="432"/>
                  </a:lnTo>
                  <a:lnTo>
                    <a:pt x="1664" y="448"/>
                  </a:lnTo>
                  <a:lnTo>
                    <a:pt x="1688" y="463"/>
                  </a:lnTo>
                  <a:lnTo>
                    <a:pt x="1706" y="484"/>
                  </a:lnTo>
                  <a:lnTo>
                    <a:pt x="1717" y="504"/>
                  </a:lnTo>
                  <a:lnTo>
                    <a:pt x="1729" y="525"/>
                  </a:lnTo>
                  <a:lnTo>
                    <a:pt x="1735" y="550"/>
                  </a:lnTo>
                  <a:lnTo>
                    <a:pt x="1735" y="576"/>
                  </a:lnTo>
                  <a:lnTo>
                    <a:pt x="1735" y="576"/>
                  </a:lnTo>
                  <a:lnTo>
                    <a:pt x="1735" y="607"/>
                  </a:lnTo>
                  <a:lnTo>
                    <a:pt x="1723" y="643"/>
                  </a:lnTo>
                  <a:lnTo>
                    <a:pt x="1700" y="669"/>
                  </a:lnTo>
                  <a:lnTo>
                    <a:pt x="1676" y="694"/>
                  </a:lnTo>
                  <a:lnTo>
                    <a:pt x="1647" y="715"/>
                  </a:lnTo>
                  <a:lnTo>
                    <a:pt x="1611" y="736"/>
                  </a:lnTo>
                  <a:lnTo>
                    <a:pt x="1576" y="746"/>
                  </a:lnTo>
                  <a:lnTo>
                    <a:pt x="1534" y="751"/>
                  </a:lnTo>
                  <a:lnTo>
                    <a:pt x="1487" y="751"/>
                  </a:lnTo>
                  <a:lnTo>
                    <a:pt x="1493" y="792"/>
                  </a:lnTo>
                  <a:lnTo>
                    <a:pt x="1493" y="792"/>
                  </a:lnTo>
                  <a:lnTo>
                    <a:pt x="1487" y="828"/>
                  </a:lnTo>
                  <a:lnTo>
                    <a:pt x="1475" y="859"/>
                  </a:lnTo>
                  <a:lnTo>
                    <a:pt x="1464" y="885"/>
                  </a:lnTo>
                  <a:lnTo>
                    <a:pt x="1440" y="910"/>
                  </a:lnTo>
                  <a:lnTo>
                    <a:pt x="1411" y="931"/>
                  </a:lnTo>
                  <a:lnTo>
                    <a:pt x="1381" y="952"/>
                  </a:lnTo>
                  <a:lnTo>
                    <a:pt x="1340" y="962"/>
                  </a:lnTo>
                  <a:lnTo>
                    <a:pt x="1304" y="967"/>
                  </a:lnTo>
                  <a:lnTo>
                    <a:pt x="1275" y="972"/>
                  </a:lnTo>
                  <a:lnTo>
                    <a:pt x="1263" y="993"/>
                  </a:lnTo>
                  <a:lnTo>
                    <a:pt x="1263" y="993"/>
                  </a:lnTo>
                  <a:lnTo>
                    <a:pt x="1257" y="1013"/>
                  </a:lnTo>
                  <a:lnTo>
                    <a:pt x="1239" y="1029"/>
                  </a:lnTo>
                  <a:lnTo>
                    <a:pt x="1222" y="1039"/>
                  </a:lnTo>
                  <a:lnTo>
                    <a:pt x="1198" y="1054"/>
                  </a:lnTo>
                  <a:lnTo>
                    <a:pt x="1169" y="1065"/>
                  </a:lnTo>
                  <a:lnTo>
                    <a:pt x="1139" y="1070"/>
                  </a:lnTo>
                  <a:lnTo>
                    <a:pt x="1110" y="1075"/>
                  </a:lnTo>
                  <a:lnTo>
                    <a:pt x="1080" y="1075"/>
                  </a:lnTo>
                  <a:lnTo>
                    <a:pt x="1080" y="1075"/>
                  </a:lnTo>
                  <a:lnTo>
                    <a:pt x="1033" y="1075"/>
                  </a:lnTo>
                  <a:lnTo>
                    <a:pt x="992" y="1065"/>
                  </a:lnTo>
                  <a:lnTo>
                    <a:pt x="956" y="1049"/>
                  </a:lnTo>
                  <a:lnTo>
                    <a:pt x="921" y="1034"/>
                  </a:lnTo>
                  <a:lnTo>
                    <a:pt x="891" y="1013"/>
                  </a:lnTo>
                  <a:lnTo>
                    <a:pt x="862" y="1034"/>
                  </a:lnTo>
                  <a:lnTo>
                    <a:pt x="862" y="1034"/>
                  </a:lnTo>
                  <a:lnTo>
                    <a:pt x="832" y="1049"/>
                  </a:lnTo>
                  <a:lnTo>
                    <a:pt x="797" y="1065"/>
                  </a:lnTo>
                  <a:lnTo>
                    <a:pt x="756" y="1075"/>
                  </a:lnTo>
                  <a:lnTo>
                    <a:pt x="708" y="1075"/>
                  </a:lnTo>
                  <a:lnTo>
                    <a:pt x="708" y="1075"/>
                  </a:lnTo>
                  <a:lnTo>
                    <a:pt x="679" y="1075"/>
                  </a:lnTo>
                  <a:lnTo>
                    <a:pt x="649" y="1070"/>
                  </a:lnTo>
                  <a:lnTo>
                    <a:pt x="620" y="1065"/>
                  </a:lnTo>
                  <a:lnTo>
                    <a:pt x="590" y="1054"/>
                  </a:lnTo>
                  <a:lnTo>
                    <a:pt x="567" y="1039"/>
                  </a:lnTo>
                  <a:lnTo>
                    <a:pt x="549" y="1029"/>
                  </a:lnTo>
                  <a:lnTo>
                    <a:pt x="531" y="1013"/>
                  </a:lnTo>
                  <a:lnTo>
                    <a:pt x="520" y="993"/>
                  </a:lnTo>
                  <a:lnTo>
                    <a:pt x="508" y="967"/>
                  </a:lnTo>
                  <a:lnTo>
                    <a:pt x="461" y="972"/>
                  </a:lnTo>
                  <a:lnTo>
                    <a:pt x="461" y="972"/>
                  </a:lnTo>
                  <a:lnTo>
                    <a:pt x="419" y="967"/>
                  </a:lnTo>
                  <a:lnTo>
                    <a:pt x="378" y="957"/>
                  </a:lnTo>
                  <a:lnTo>
                    <a:pt x="343" y="941"/>
                  </a:lnTo>
                  <a:lnTo>
                    <a:pt x="307" y="921"/>
                  </a:lnTo>
                  <a:lnTo>
                    <a:pt x="284" y="890"/>
                  </a:lnTo>
                  <a:lnTo>
                    <a:pt x="266" y="864"/>
                  </a:lnTo>
                  <a:lnTo>
                    <a:pt x="248" y="828"/>
                  </a:lnTo>
                  <a:lnTo>
                    <a:pt x="248" y="792"/>
                  </a:lnTo>
                  <a:lnTo>
                    <a:pt x="248" y="792"/>
                  </a:lnTo>
                  <a:lnTo>
                    <a:pt x="248" y="792"/>
                  </a:lnTo>
                  <a:lnTo>
                    <a:pt x="248" y="751"/>
                  </a:lnTo>
                  <a:lnTo>
                    <a:pt x="207" y="751"/>
                  </a:lnTo>
                  <a:lnTo>
                    <a:pt x="207" y="751"/>
                  </a:lnTo>
                  <a:lnTo>
                    <a:pt x="166" y="746"/>
                  </a:lnTo>
                  <a:lnTo>
                    <a:pt x="124" y="736"/>
                  </a:lnTo>
                  <a:lnTo>
                    <a:pt x="89" y="715"/>
                  </a:lnTo>
                  <a:lnTo>
                    <a:pt x="59" y="694"/>
                  </a:lnTo>
                  <a:lnTo>
                    <a:pt x="36" y="669"/>
                  </a:lnTo>
                  <a:lnTo>
                    <a:pt x="18" y="643"/>
                  </a:lnTo>
                  <a:lnTo>
                    <a:pt x="6" y="607"/>
                  </a:lnTo>
                  <a:lnTo>
                    <a:pt x="0" y="576"/>
                  </a:lnTo>
                  <a:lnTo>
                    <a:pt x="0" y="576"/>
                  </a:lnTo>
                  <a:lnTo>
                    <a:pt x="6" y="550"/>
                  </a:lnTo>
                  <a:lnTo>
                    <a:pt x="12" y="525"/>
                  </a:lnTo>
                  <a:lnTo>
                    <a:pt x="18" y="504"/>
                  </a:lnTo>
                  <a:lnTo>
                    <a:pt x="36" y="484"/>
                  </a:lnTo>
                  <a:lnTo>
                    <a:pt x="54" y="463"/>
                  </a:lnTo>
                  <a:lnTo>
                    <a:pt x="71" y="448"/>
                  </a:lnTo>
                  <a:lnTo>
                    <a:pt x="95" y="432"/>
                  </a:lnTo>
                  <a:lnTo>
                    <a:pt x="124" y="417"/>
                  </a:lnTo>
                  <a:lnTo>
                    <a:pt x="148" y="406"/>
                  </a:lnTo>
                  <a:lnTo>
                    <a:pt x="148" y="376"/>
                  </a:lnTo>
                  <a:lnTo>
                    <a:pt x="148" y="355"/>
                  </a:lnTo>
                  <a:lnTo>
                    <a:pt x="148" y="355"/>
                  </a:lnTo>
                  <a:lnTo>
                    <a:pt x="148" y="319"/>
                  </a:lnTo>
                  <a:lnTo>
                    <a:pt x="160" y="288"/>
                  </a:lnTo>
                  <a:lnTo>
                    <a:pt x="183" y="257"/>
                  </a:lnTo>
                  <a:lnTo>
                    <a:pt x="207" y="232"/>
                  </a:lnTo>
                  <a:lnTo>
                    <a:pt x="236" y="211"/>
                  </a:lnTo>
                  <a:lnTo>
                    <a:pt x="278" y="196"/>
                  </a:lnTo>
                  <a:lnTo>
                    <a:pt x="313" y="185"/>
                  </a:lnTo>
                  <a:lnTo>
                    <a:pt x="360" y="180"/>
                  </a:lnTo>
                  <a:lnTo>
                    <a:pt x="360" y="180"/>
                  </a:lnTo>
                  <a:lnTo>
                    <a:pt x="413" y="185"/>
                  </a:lnTo>
                  <a:lnTo>
                    <a:pt x="472" y="201"/>
                  </a:lnTo>
                  <a:lnTo>
                    <a:pt x="472" y="139"/>
                  </a:lnTo>
                  <a:lnTo>
                    <a:pt x="472" y="139"/>
                  </a:lnTo>
                  <a:lnTo>
                    <a:pt x="472" y="113"/>
                  </a:lnTo>
                  <a:lnTo>
                    <a:pt x="484" y="88"/>
                  </a:lnTo>
                  <a:lnTo>
                    <a:pt x="508" y="62"/>
                  </a:lnTo>
                  <a:lnTo>
                    <a:pt x="531" y="41"/>
                  </a:lnTo>
                  <a:lnTo>
                    <a:pt x="567" y="26"/>
                  </a:lnTo>
                  <a:lnTo>
                    <a:pt x="602" y="11"/>
                  </a:lnTo>
                  <a:lnTo>
                    <a:pt x="644" y="5"/>
                  </a:lnTo>
                  <a:lnTo>
                    <a:pt x="685" y="0"/>
                  </a:lnTo>
                  <a:lnTo>
                    <a:pt x="685" y="0"/>
                  </a:lnTo>
                  <a:lnTo>
                    <a:pt x="732" y="5"/>
                  </a:lnTo>
                  <a:lnTo>
                    <a:pt x="773" y="16"/>
                  </a:lnTo>
                  <a:lnTo>
                    <a:pt x="815" y="31"/>
                  </a:lnTo>
                  <a:lnTo>
                    <a:pt x="850" y="47"/>
                  </a:lnTo>
                  <a:lnTo>
                    <a:pt x="880" y="67"/>
                  </a:lnTo>
                  <a:lnTo>
                    <a:pt x="909"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44"/>
            <p:cNvSpPr>
              <a:spLocks/>
            </p:cNvSpPr>
            <p:nvPr/>
          </p:nvSpPr>
          <p:spPr bwMode="auto">
            <a:xfrm>
              <a:off x="4613" y="1988"/>
              <a:ext cx="395" cy="232"/>
            </a:xfrm>
            <a:custGeom>
              <a:avLst/>
              <a:gdLst>
                <a:gd name="T0" fmla="*/ 395 w 395"/>
                <a:gd name="T1" fmla="*/ 119 h 232"/>
                <a:gd name="T2" fmla="*/ 395 w 395"/>
                <a:gd name="T3" fmla="*/ 119 h 232"/>
                <a:gd name="T4" fmla="*/ 395 w 395"/>
                <a:gd name="T5" fmla="*/ 139 h 232"/>
                <a:gd name="T6" fmla="*/ 383 w 395"/>
                <a:gd name="T7" fmla="*/ 165 h 232"/>
                <a:gd name="T8" fmla="*/ 360 w 395"/>
                <a:gd name="T9" fmla="*/ 180 h 232"/>
                <a:gd name="T10" fmla="*/ 336 w 395"/>
                <a:gd name="T11" fmla="*/ 201 h 232"/>
                <a:gd name="T12" fmla="*/ 306 w 395"/>
                <a:gd name="T13" fmla="*/ 211 h 232"/>
                <a:gd name="T14" fmla="*/ 277 w 395"/>
                <a:gd name="T15" fmla="*/ 227 h 232"/>
                <a:gd name="T16" fmla="*/ 236 w 395"/>
                <a:gd name="T17" fmla="*/ 232 h 232"/>
                <a:gd name="T18" fmla="*/ 200 w 395"/>
                <a:gd name="T19" fmla="*/ 232 h 232"/>
                <a:gd name="T20" fmla="*/ 200 w 395"/>
                <a:gd name="T21" fmla="*/ 232 h 232"/>
                <a:gd name="T22" fmla="*/ 159 w 395"/>
                <a:gd name="T23" fmla="*/ 232 h 232"/>
                <a:gd name="T24" fmla="*/ 124 w 395"/>
                <a:gd name="T25" fmla="*/ 227 h 232"/>
                <a:gd name="T26" fmla="*/ 88 w 395"/>
                <a:gd name="T27" fmla="*/ 211 h 232"/>
                <a:gd name="T28" fmla="*/ 59 w 395"/>
                <a:gd name="T29" fmla="*/ 201 h 232"/>
                <a:gd name="T30" fmla="*/ 35 w 395"/>
                <a:gd name="T31" fmla="*/ 180 h 232"/>
                <a:gd name="T32" fmla="*/ 17 w 395"/>
                <a:gd name="T33" fmla="*/ 165 h 232"/>
                <a:gd name="T34" fmla="*/ 6 w 395"/>
                <a:gd name="T35" fmla="*/ 139 h 232"/>
                <a:gd name="T36" fmla="*/ 0 w 395"/>
                <a:gd name="T37" fmla="*/ 119 h 232"/>
                <a:gd name="T38" fmla="*/ 0 w 395"/>
                <a:gd name="T39" fmla="*/ 119 h 232"/>
                <a:gd name="T40" fmla="*/ 6 w 395"/>
                <a:gd name="T41" fmla="*/ 93 h 232"/>
                <a:gd name="T42" fmla="*/ 17 w 395"/>
                <a:gd name="T43" fmla="*/ 72 h 232"/>
                <a:gd name="T44" fmla="*/ 35 w 395"/>
                <a:gd name="T45" fmla="*/ 52 h 232"/>
                <a:gd name="T46" fmla="*/ 59 w 395"/>
                <a:gd name="T47" fmla="*/ 36 h 232"/>
                <a:gd name="T48" fmla="*/ 88 w 395"/>
                <a:gd name="T49" fmla="*/ 21 h 232"/>
                <a:gd name="T50" fmla="*/ 124 w 395"/>
                <a:gd name="T51" fmla="*/ 11 h 232"/>
                <a:gd name="T52" fmla="*/ 159 w 395"/>
                <a:gd name="T53" fmla="*/ 6 h 232"/>
                <a:gd name="T54" fmla="*/ 200 w 395"/>
                <a:gd name="T55" fmla="*/ 0 h 232"/>
                <a:gd name="T56" fmla="*/ 200 w 395"/>
                <a:gd name="T57" fmla="*/ 0 h 232"/>
                <a:gd name="T58" fmla="*/ 236 w 395"/>
                <a:gd name="T59" fmla="*/ 6 h 232"/>
                <a:gd name="T60" fmla="*/ 277 w 395"/>
                <a:gd name="T61" fmla="*/ 11 h 232"/>
                <a:gd name="T62" fmla="*/ 306 w 395"/>
                <a:gd name="T63" fmla="*/ 21 h 232"/>
                <a:gd name="T64" fmla="*/ 336 w 395"/>
                <a:gd name="T65" fmla="*/ 36 h 232"/>
                <a:gd name="T66" fmla="*/ 360 w 395"/>
                <a:gd name="T67" fmla="*/ 52 h 232"/>
                <a:gd name="T68" fmla="*/ 383 w 395"/>
                <a:gd name="T69" fmla="*/ 72 h 232"/>
                <a:gd name="T70" fmla="*/ 395 w 395"/>
                <a:gd name="T71" fmla="*/ 93 h 232"/>
                <a:gd name="T72" fmla="*/ 395 w 395"/>
                <a:gd name="T73" fmla="*/ 119 h 232"/>
                <a:gd name="T74" fmla="*/ 395 w 395"/>
                <a:gd name="T75" fmla="*/ 11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5" h="232">
                  <a:moveTo>
                    <a:pt x="395" y="119"/>
                  </a:moveTo>
                  <a:lnTo>
                    <a:pt x="395" y="119"/>
                  </a:lnTo>
                  <a:lnTo>
                    <a:pt x="395" y="139"/>
                  </a:lnTo>
                  <a:lnTo>
                    <a:pt x="383" y="165"/>
                  </a:lnTo>
                  <a:lnTo>
                    <a:pt x="360" y="180"/>
                  </a:lnTo>
                  <a:lnTo>
                    <a:pt x="336" y="201"/>
                  </a:lnTo>
                  <a:lnTo>
                    <a:pt x="306" y="211"/>
                  </a:lnTo>
                  <a:lnTo>
                    <a:pt x="277" y="227"/>
                  </a:lnTo>
                  <a:lnTo>
                    <a:pt x="236" y="232"/>
                  </a:lnTo>
                  <a:lnTo>
                    <a:pt x="200" y="232"/>
                  </a:lnTo>
                  <a:lnTo>
                    <a:pt x="200" y="232"/>
                  </a:lnTo>
                  <a:lnTo>
                    <a:pt x="159" y="232"/>
                  </a:lnTo>
                  <a:lnTo>
                    <a:pt x="124" y="227"/>
                  </a:lnTo>
                  <a:lnTo>
                    <a:pt x="88" y="211"/>
                  </a:lnTo>
                  <a:lnTo>
                    <a:pt x="59" y="201"/>
                  </a:lnTo>
                  <a:lnTo>
                    <a:pt x="35" y="180"/>
                  </a:lnTo>
                  <a:lnTo>
                    <a:pt x="17" y="165"/>
                  </a:lnTo>
                  <a:lnTo>
                    <a:pt x="6" y="139"/>
                  </a:lnTo>
                  <a:lnTo>
                    <a:pt x="0" y="119"/>
                  </a:lnTo>
                  <a:lnTo>
                    <a:pt x="0" y="119"/>
                  </a:lnTo>
                  <a:lnTo>
                    <a:pt x="6" y="93"/>
                  </a:lnTo>
                  <a:lnTo>
                    <a:pt x="17" y="72"/>
                  </a:lnTo>
                  <a:lnTo>
                    <a:pt x="35" y="52"/>
                  </a:lnTo>
                  <a:lnTo>
                    <a:pt x="59" y="36"/>
                  </a:lnTo>
                  <a:lnTo>
                    <a:pt x="88" y="21"/>
                  </a:lnTo>
                  <a:lnTo>
                    <a:pt x="124" y="11"/>
                  </a:lnTo>
                  <a:lnTo>
                    <a:pt x="159" y="6"/>
                  </a:lnTo>
                  <a:lnTo>
                    <a:pt x="200" y="0"/>
                  </a:lnTo>
                  <a:lnTo>
                    <a:pt x="200" y="0"/>
                  </a:lnTo>
                  <a:lnTo>
                    <a:pt x="236" y="6"/>
                  </a:lnTo>
                  <a:lnTo>
                    <a:pt x="277" y="11"/>
                  </a:lnTo>
                  <a:lnTo>
                    <a:pt x="306" y="21"/>
                  </a:lnTo>
                  <a:lnTo>
                    <a:pt x="336" y="36"/>
                  </a:lnTo>
                  <a:lnTo>
                    <a:pt x="360" y="52"/>
                  </a:lnTo>
                  <a:lnTo>
                    <a:pt x="383" y="72"/>
                  </a:lnTo>
                  <a:lnTo>
                    <a:pt x="395" y="93"/>
                  </a:lnTo>
                  <a:lnTo>
                    <a:pt x="395" y="119"/>
                  </a:lnTo>
                  <a:lnTo>
                    <a:pt x="395"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45"/>
            <p:cNvSpPr>
              <a:spLocks noEditPoints="1"/>
            </p:cNvSpPr>
            <p:nvPr/>
          </p:nvSpPr>
          <p:spPr bwMode="auto">
            <a:xfrm>
              <a:off x="4565" y="1952"/>
              <a:ext cx="454" cy="283"/>
            </a:xfrm>
            <a:custGeom>
              <a:avLst/>
              <a:gdLst>
                <a:gd name="T0" fmla="*/ 0 w 454"/>
                <a:gd name="T1" fmla="*/ 144 h 283"/>
                <a:gd name="T2" fmla="*/ 18 w 454"/>
                <a:gd name="T3" fmla="*/ 200 h 283"/>
                <a:gd name="T4" fmla="*/ 65 w 454"/>
                <a:gd name="T5" fmla="*/ 241 h 283"/>
                <a:gd name="T6" fmla="*/ 136 w 454"/>
                <a:gd name="T7" fmla="*/ 272 h 283"/>
                <a:gd name="T8" fmla="*/ 230 w 454"/>
                <a:gd name="T9" fmla="*/ 283 h 283"/>
                <a:gd name="T10" fmla="*/ 277 w 454"/>
                <a:gd name="T11" fmla="*/ 283 h 283"/>
                <a:gd name="T12" fmla="*/ 354 w 454"/>
                <a:gd name="T13" fmla="*/ 262 h 283"/>
                <a:gd name="T14" fmla="*/ 419 w 454"/>
                <a:gd name="T15" fmla="*/ 221 h 283"/>
                <a:gd name="T16" fmla="*/ 454 w 454"/>
                <a:gd name="T17" fmla="*/ 169 h 283"/>
                <a:gd name="T18" fmla="*/ 454 w 454"/>
                <a:gd name="T19" fmla="*/ 144 h 283"/>
                <a:gd name="T20" fmla="*/ 437 w 454"/>
                <a:gd name="T21" fmla="*/ 87 h 283"/>
                <a:gd name="T22" fmla="*/ 390 w 454"/>
                <a:gd name="T23" fmla="*/ 41 h 283"/>
                <a:gd name="T24" fmla="*/ 319 w 454"/>
                <a:gd name="T25" fmla="*/ 10 h 283"/>
                <a:gd name="T26" fmla="*/ 230 w 454"/>
                <a:gd name="T27" fmla="*/ 0 h 283"/>
                <a:gd name="T28" fmla="*/ 183 w 454"/>
                <a:gd name="T29" fmla="*/ 5 h 283"/>
                <a:gd name="T30" fmla="*/ 100 w 454"/>
                <a:gd name="T31" fmla="*/ 25 h 283"/>
                <a:gd name="T32" fmla="*/ 36 w 454"/>
                <a:gd name="T33" fmla="*/ 61 h 283"/>
                <a:gd name="T34" fmla="*/ 6 w 454"/>
                <a:gd name="T35" fmla="*/ 113 h 283"/>
                <a:gd name="T36" fmla="*/ 0 w 454"/>
                <a:gd name="T37" fmla="*/ 144 h 283"/>
                <a:gd name="T38" fmla="*/ 59 w 454"/>
                <a:gd name="T39" fmla="*/ 144 h 283"/>
                <a:gd name="T40" fmla="*/ 71 w 454"/>
                <a:gd name="T41" fmla="*/ 108 h 283"/>
                <a:gd name="T42" fmla="*/ 112 w 454"/>
                <a:gd name="T43" fmla="*/ 82 h 283"/>
                <a:gd name="T44" fmla="*/ 165 w 454"/>
                <a:gd name="T45" fmla="*/ 61 h 283"/>
                <a:gd name="T46" fmla="*/ 230 w 454"/>
                <a:gd name="T47" fmla="*/ 51 h 283"/>
                <a:gd name="T48" fmla="*/ 260 w 454"/>
                <a:gd name="T49" fmla="*/ 56 h 283"/>
                <a:gd name="T50" fmla="*/ 319 w 454"/>
                <a:gd name="T51" fmla="*/ 67 h 283"/>
                <a:gd name="T52" fmla="*/ 366 w 454"/>
                <a:gd name="T53" fmla="*/ 92 h 283"/>
                <a:gd name="T54" fmla="*/ 395 w 454"/>
                <a:gd name="T55" fmla="*/ 123 h 283"/>
                <a:gd name="T56" fmla="*/ 395 w 454"/>
                <a:gd name="T57" fmla="*/ 144 h 283"/>
                <a:gd name="T58" fmla="*/ 384 w 454"/>
                <a:gd name="T59" fmla="*/ 175 h 283"/>
                <a:gd name="T60" fmla="*/ 348 w 454"/>
                <a:gd name="T61" fmla="*/ 205 h 283"/>
                <a:gd name="T62" fmla="*/ 295 w 454"/>
                <a:gd name="T63" fmla="*/ 226 h 283"/>
                <a:gd name="T64" fmla="*/ 230 w 454"/>
                <a:gd name="T65" fmla="*/ 231 h 283"/>
                <a:gd name="T66" fmla="*/ 195 w 454"/>
                <a:gd name="T67" fmla="*/ 231 h 283"/>
                <a:gd name="T68" fmla="*/ 136 w 454"/>
                <a:gd name="T69" fmla="*/ 216 h 283"/>
                <a:gd name="T70" fmla="*/ 89 w 454"/>
                <a:gd name="T71" fmla="*/ 190 h 283"/>
                <a:gd name="T72" fmla="*/ 65 w 454"/>
                <a:gd name="T73" fmla="*/ 159 h 283"/>
                <a:gd name="T74" fmla="*/ 59 w 454"/>
                <a:gd name="T75" fmla="*/ 14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4" h="283">
                  <a:moveTo>
                    <a:pt x="0" y="144"/>
                  </a:moveTo>
                  <a:lnTo>
                    <a:pt x="0" y="144"/>
                  </a:lnTo>
                  <a:lnTo>
                    <a:pt x="6" y="169"/>
                  </a:lnTo>
                  <a:lnTo>
                    <a:pt x="18" y="200"/>
                  </a:lnTo>
                  <a:lnTo>
                    <a:pt x="36" y="221"/>
                  </a:lnTo>
                  <a:lnTo>
                    <a:pt x="65" y="241"/>
                  </a:lnTo>
                  <a:lnTo>
                    <a:pt x="100" y="262"/>
                  </a:lnTo>
                  <a:lnTo>
                    <a:pt x="136" y="272"/>
                  </a:lnTo>
                  <a:lnTo>
                    <a:pt x="183" y="283"/>
                  </a:lnTo>
                  <a:lnTo>
                    <a:pt x="230" y="283"/>
                  </a:lnTo>
                  <a:lnTo>
                    <a:pt x="230" y="283"/>
                  </a:lnTo>
                  <a:lnTo>
                    <a:pt x="277" y="283"/>
                  </a:lnTo>
                  <a:lnTo>
                    <a:pt x="319" y="272"/>
                  </a:lnTo>
                  <a:lnTo>
                    <a:pt x="354" y="262"/>
                  </a:lnTo>
                  <a:lnTo>
                    <a:pt x="390" y="241"/>
                  </a:lnTo>
                  <a:lnTo>
                    <a:pt x="419" y="221"/>
                  </a:lnTo>
                  <a:lnTo>
                    <a:pt x="437" y="200"/>
                  </a:lnTo>
                  <a:lnTo>
                    <a:pt x="454" y="169"/>
                  </a:lnTo>
                  <a:lnTo>
                    <a:pt x="454" y="144"/>
                  </a:lnTo>
                  <a:lnTo>
                    <a:pt x="454" y="144"/>
                  </a:lnTo>
                  <a:lnTo>
                    <a:pt x="454" y="113"/>
                  </a:lnTo>
                  <a:lnTo>
                    <a:pt x="437" y="87"/>
                  </a:lnTo>
                  <a:lnTo>
                    <a:pt x="419" y="61"/>
                  </a:lnTo>
                  <a:lnTo>
                    <a:pt x="390" y="41"/>
                  </a:lnTo>
                  <a:lnTo>
                    <a:pt x="354" y="25"/>
                  </a:lnTo>
                  <a:lnTo>
                    <a:pt x="319" y="10"/>
                  </a:lnTo>
                  <a:lnTo>
                    <a:pt x="277" y="5"/>
                  </a:lnTo>
                  <a:lnTo>
                    <a:pt x="230" y="0"/>
                  </a:lnTo>
                  <a:lnTo>
                    <a:pt x="230" y="0"/>
                  </a:lnTo>
                  <a:lnTo>
                    <a:pt x="183" y="5"/>
                  </a:lnTo>
                  <a:lnTo>
                    <a:pt x="136" y="10"/>
                  </a:lnTo>
                  <a:lnTo>
                    <a:pt x="100" y="25"/>
                  </a:lnTo>
                  <a:lnTo>
                    <a:pt x="65" y="41"/>
                  </a:lnTo>
                  <a:lnTo>
                    <a:pt x="36" y="61"/>
                  </a:lnTo>
                  <a:lnTo>
                    <a:pt x="18" y="87"/>
                  </a:lnTo>
                  <a:lnTo>
                    <a:pt x="6" y="113"/>
                  </a:lnTo>
                  <a:lnTo>
                    <a:pt x="0" y="144"/>
                  </a:lnTo>
                  <a:lnTo>
                    <a:pt x="0" y="144"/>
                  </a:lnTo>
                  <a:close/>
                  <a:moveTo>
                    <a:pt x="59" y="144"/>
                  </a:moveTo>
                  <a:lnTo>
                    <a:pt x="59" y="144"/>
                  </a:lnTo>
                  <a:lnTo>
                    <a:pt x="65" y="123"/>
                  </a:lnTo>
                  <a:lnTo>
                    <a:pt x="71" y="108"/>
                  </a:lnTo>
                  <a:lnTo>
                    <a:pt x="89" y="92"/>
                  </a:lnTo>
                  <a:lnTo>
                    <a:pt x="112" y="82"/>
                  </a:lnTo>
                  <a:lnTo>
                    <a:pt x="136" y="67"/>
                  </a:lnTo>
                  <a:lnTo>
                    <a:pt x="165" y="61"/>
                  </a:lnTo>
                  <a:lnTo>
                    <a:pt x="195" y="56"/>
                  </a:lnTo>
                  <a:lnTo>
                    <a:pt x="230" y="51"/>
                  </a:lnTo>
                  <a:lnTo>
                    <a:pt x="230" y="51"/>
                  </a:lnTo>
                  <a:lnTo>
                    <a:pt x="260" y="56"/>
                  </a:lnTo>
                  <a:lnTo>
                    <a:pt x="295" y="61"/>
                  </a:lnTo>
                  <a:lnTo>
                    <a:pt x="319" y="67"/>
                  </a:lnTo>
                  <a:lnTo>
                    <a:pt x="348" y="82"/>
                  </a:lnTo>
                  <a:lnTo>
                    <a:pt x="366" y="92"/>
                  </a:lnTo>
                  <a:lnTo>
                    <a:pt x="384" y="108"/>
                  </a:lnTo>
                  <a:lnTo>
                    <a:pt x="395" y="123"/>
                  </a:lnTo>
                  <a:lnTo>
                    <a:pt x="395" y="144"/>
                  </a:lnTo>
                  <a:lnTo>
                    <a:pt x="395" y="144"/>
                  </a:lnTo>
                  <a:lnTo>
                    <a:pt x="395" y="159"/>
                  </a:lnTo>
                  <a:lnTo>
                    <a:pt x="384" y="175"/>
                  </a:lnTo>
                  <a:lnTo>
                    <a:pt x="366" y="190"/>
                  </a:lnTo>
                  <a:lnTo>
                    <a:pt x="348" y="205"/>
                  </a:lnTo>
                  <a:lnTo>
                    <a:pt x="319" y="216"/>
                  </a:lnTo>
                  <a:lnTo>
                    <a:pt x="295" y="226"/>
                  </a:lnTo>
                  <a:lnTo>
                    <a:pt x="260" y="231"/>
                  </a:lnTo>
                  <a:lnTo>
                    <a:pt x="230" y="231"/>
                  </a:lnTo>
                  <a:lnTo>
                    <a:pt x="230" y="231"/>
                  </a:lnTo>
                  <a:lnTo>
                    <a:pt x="195" y="231"/>
                  </a:lnTo>
                  <a:lnTo>
                    <a:pt x="165" y="226"/>
                  </a:lnTo>
                  <a:lnTo>
                    <a:pt x="136" y="216"/>
                  </a:lnTo>
                  <a:lnTo>
                    <a:pt x="112" y="205"/>
                  </a:lnTo>
                  <a:lnTo>
                    <a:pt x="89" y="190"/>
                  </a:lnTo>
                  <a:lnTo>
                    <a:pt x="71" y="175"/>
                  </a:lnTo>
                  <a:lnTo>
                    <a:pt x="65" y="159"/>
                  </a:lnTo>
                  <a:lnTo>
                    <a:pt x="59" y="144"/>
                  </a:lnTo>
                  <a:lnTo>
                    <a:pt x="59"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46"/>
            <p:cNvSpPr>
              <a:spLocks/>
            </p:cNvSpPr>
            <p:nvPr/>
          </p:nvSpPr>
          <p:spPr bwMode="auto">
            <a:xfrm>
              <a:off x="4602" y="1977"/>
              <a:ext cx="395" cy="232"/>
            </a:xfrm>
            <a:custGeom>
              <a:avLst/>
              <a:gdLst>
                <a:gd name="T0" fmla="*/ 395 w 395"/>
                <a:gd name="T1" fmla="*/ 119 h 232"/>
                <a:gd name="T2" fmla="*/ 395 w 395"/>
                <a:gd name="T3" fmla="*/ 119 h 232"/>
                <a:gd name="T4" fmla="*/ 395 w 395"/>
                <a:gd name="T5" fmla="*/ 139 h 232"/>
                <a:gd name="T6" fmla="*/ 383 w 395"/>
                <a:gd name="T7" fmla="*/ 165 h 232"/>
                <a:gd name="T8" fmla="*/ 360 w 395"/>
                <a:gd name="T9" fmla="*/ 180 h 232"/>
                <a:gd name="T10" fmla="*/ 336 w 395"/>
                <a:gd name="T11" fmla="*/ 201 h 232"/>
                <a:gd name="T12" fmla="*/ 306 w 395"/>
                <a:gd name="T13" fmla="*/ 211 h 232"/>
                <a:gd name="T14" fmla="*/ 277 w 395"/>
                <a:gd name="T15" fmla="*/ 227 h 232"/>
                <a:gd name="T16" fmla="*/ 236 w 395"/>
                <a:gd name="T17" fmla="*/ 232 h 232"/>
                <a:gd name="T18" fmla="*/ 200 w 395"/>
                <a:gd name="T19" fmla="*/ 232 h 232"/>
                <a:gd name="T20" fmla="*/ 200 w 395"/>
                <a:gd name="T21" fmla="*/ 232 h 232"/>
                <a:gd name="T22" fmla="*/ 159 w 395"/>
                <a:gd name="T23" fmla="*/ 232 h 232"/>
                <a:gd name="T24" fmla="*/ 124 w 395"/>
                <a:gd name="T25" fmla="*/ 227 h 232"/>
                <a:gd name="T26" fmla="*/ 88 w 395"/>
                <a:gd name="T27" fmla="*/ 211 h 232"/>
                <a:gd name="T28" fmla="*/ 59 w 395"/>
                <a:gd name="T29" fmla="*/ 201 h 232"/>
                <a:gd name="T30" fmla="*/ 35 w 395"/>
                <a:gd name="T31" fmla="*/ 180 h 232"/>
                <a:gd name="T32" fmla="*/ 17 w 395"/>
                <a:gd name="T33" fmla="*/ 165 h 232"/>
                <a:gd name="T34" fmla="*/ 6 w 395"/>
                <a:gd name="T35" fmla="*/ 139 h 232"/>
                <a:gd name="T36" fmla="*/ 0 w 395"/>
                <a:gd name="T37" fmla="*/ 119 h 232"/>
                <a:gd name="T38" fmla="*/ 0 w 395"/>
                <a:gd name="T39" fmla="*/ 119 h 232"/>
                <a:gd name="T40" fmla="*/ 6 w 395"/>
                <a:gd name="T41" fmla="*/ 93 h 232"/>
                <a:gd name="T42" fmla="*/ 17 w 395"/>
                <a:gd name="T43" fmla="*/ 72 h 232"/>
                <a:gd name="T44" fmla="*/ 35 w 395"/>
                <a:gd name="T45" fmla="*/ 52 h 232"/>
                <a:gd name="T46" fmla="*/ 59 w 395"/>
                <a:gd name="T47" fmla="*/ 36 h 232"/>
                <a:gd name="T48" fmla="*/ 88 w 395"/>
                <a:gd name="T49" fmla="*/ 21 h 232"/>
                <a:gd name="T50" fmla="*/ 124 w 395"/>
                <a:gd name="T51" fmla="*/ 11 h 232"/>
                <a:gd name="T52" fmla="*/ 159 w 395"/>
                <a:gd name="T53" fmla="*/ 6 h 232"/>
                <a:gd name="T54" fmla="*/ 200 w 395"/>
                <a:gd name="T55" fmla="*/ 0 h 232"/>
                <a:gd name="T56" fmla="*/ 200 w 395"/>
                <a:gd name="T57" fmla="*/ 0 h 232"/>
                <a:gd name="T58" fmla="*/ 236 w 395"/>
                <a:gd name="T59" fmla="*/ 6 h 232"/>
                <a:gd name="T60" fmla="*/ 277 w 395"/>
                <a:gd name="T61" fmla="*/ 11 h 232"/>
                <a:gd name="T62" fmla="*/ 306 w 395"/>
                <a:gd name="T63" fmla="*/ 21 h 232"/>
                <a:gd name="T64" fmla="*/ 336 w 395"/>
                <a:gd name="T65" fmla="*/ 36 h 232"/>
                <a:gd name="T66" fmla="*/ 360 w 395"/>
                <a:gd name="T67" fmla="*/ 52 h 232"/>
                <a:gd name="T68" fmla="*/ 383 w 395"/>
                <a:gd name="T69" fmla="*/ 72 h 232"/>
                <a:gd name="T70" fmla="*/ 395 w 395"/>
                <a:gd name="T71" fmla="*/ 93 h 232"/>
                <a:gd name="T72" fmla="*/ 395 w 395"/>
                <a:gd name="T73" fmla="*/ 119 h 232"/>
                <a:gd name="T74" fmla="*/ 395 w 395"/>
                <a:gd name="T75" fmla="*/ 11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5" h="232">
                  <a:moveTo>
                    <a:pt x="395" y="119"/>
                  </a:moveTo>
                  <a:lnTo>
                    <a:pt x="395" y="119"/>
                  </a:lnTo>
                  <a:lnTo>
                    <a:pt x="395" y="139"/>
                  </a:lnTo>
                  <a:lnTo>
                    <a:pt x="383" y="165"/>
                  </a:lnTo>
                  <a:lnTo>
                    <a:pt x="360" y="180"/>
                  </a:lnTo>
                  <a:lnTo>
                    <a:pt x="336" y="201"/>
                  </a:lnTo>
                  <a:lnTo>
                    <a:pt x="306" y="211"/>
                  </a:lnTo>
                  <a:lnTo>
                    <a:pt x="277" y="227"/>
                  </a:lnTo>
                  <a:lnTo>
                    <a:pt x="236" y="232"/>
                  </a:lnTo>
                  <a:lnTo>
                    <a:pt x="200" y="232"/>
                  </a:lnTo>
                  <a:lnTo>
                    <a:pt x="200" y="232"/>
                  </a:lnTo>
                  <a:lnTo>
                    <a:pt x="159" y="232"/>
                  </a:lnTo>
                  <a:lnTo>
                    <a:pt x="124" y="227"/>
                  </a:lnTo>
                  <a:lnTo>
                    <a:pt x="88" y="211"/>
                  </a:lnTo>
                  <a:lnTo>
                    <a:pt x="59" y="201"/>
                  </a:lnTo>
                  <a:lnTo>
                    <a:pt x="35" y="180"/>
                  </a:lnTo>
                  <a:lnTo>
                    <a:pt x="17" y="165"/>
                  </a:lnTo>
                  <a:lnTo>
                    <a:pt x="6" y="139"/>
                  </a:lnTo>
                  <a:lnTo>
                    <a:pt x="0" y="119"/>
                  </a:lnTo>
                  <a:lnTo>
                    <a:pt x="0" y="119"/>
                  </a:lnTo>
                  <a:lnTo>
                    <a:pt x="6" y="93"/>
                  </a:lnTo>
                  <a:lnTo>
                    <a:pt x="17" y="72"/>
                  </a:lnTo>
                  <a:lnTo>
                    <a:pt x="35" y="52"/>
                  </a:lnTo>
                  <a:lnTo>
                    <a:pt x="59" y="36"/>
                  </a:lnTo>
                  <a:lnTo>
                    <a:pt x="88" y="21"/>
                  </a:lnTo>
                  <a:lnTo>
                    <a:pt x="124" y="11"/>
                  </a:lnTo>
                  <a:lnTo>
                    <a:pt x="159" y="6"/>
                  </a:lnTo>
                  <a:lnTo>
                    <a:pt x="200" y="0"/>
                  </a:lnTo>
                  <a:lnTo>
                    <a:pt x="200" y="0"/>
                  </a:lnTo>
                  <a:lnTo>
                    <a:pt x="236" y="6"/>
                  </a:lnTo>
                  <a:lnTo>
                    <a:pt x="277" y="11"/>
                  </a:lnTo>
                  <a:lnTo>
                    <a:pt x="306" y="21"/>
                  </a:lnTo>
                  <a:lnTo>
                    <a:pt x="336" y="36"/>
                  </a:lnTo>
                  <a:lnTo>
                    <a:pt x="360" y="52"/>
                  </a:lnTo>
                  <a:lnTo>
                    <a:pt x="383" y="72"/>
                  </a:lnTo>
                  <a:lnTo>
                    <a:pt x="395" y="93"/>
                  </a:lnTo>
                  <a:lnTo>
                    <a:pt x="395" y="119"/>
                  </a:lnTo>
                  <a:lnTo>
                    <a:pt x="395"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47"/>
            <p:cNvSpPr>
              <a:spLocks/>
            </p:cNvSpPr>
            <p:nvPr/>
          </p:nvSpPr>
          <p:spPr bwMode="auto">
            <a:xfrm>
              <a:off x="4613" y="2024"/>
              <a:ext cx="378" cy="185"/>
            </a:xfrm>
            <a:custGeom>
              <a:avLst/>
              <a:gdLst>
                <a:gd name="T0" fmla="*/ 337 w 378"/>
                <a:gd name="T1" fmla="*/ 0 h 185"/>
                <a:gd name="T2" fmla="*/ 337 w 378"/>
                <a:gd name="T3" fmla="*/ 0 h 185"/>
                <a:gd name="T4" fmla="*/ 348 w 378"/>
                <a:gd name="T5" fmla="*/ 20 h 185"/>
                <a:gd name="T6" fmla="*/ 348 w 378"/>
                <a:gd name="T7" fmla="*/ 41 h 185"/>
                <a:gd name="T8" fmla="*/ 348 w 378"/>
                <a:gd name="T9" fmla="*/ 41 h 185"/>
                <a:gd name="T10" fmla="*/ 348 w 378"/>
                <a:gd name="T11" fmla="*/ 67 h 185"/>
                <a:gd name="T12" fmla="*/ 337 w 378"/>
                <a:gd name="T13" fmla="*/ 87 h 185"/>
                <a:gd name="T14" fmla="*/ 319 w 378"/>
                <a:gd name="T15" fmla="*/ 108 h 185"/>
                <a:gd name="T16" fmla="*/ 295 w 378"/>
                <a:gd name="T17" fmla="*/ 123 h 185"/>
                <a:gd name="T18" fmla="*/ 266 w 378"/>
                <a:gd name="T19" fmla="*/ 139 h 185"/>
                <a:gd name="T20" fmla="*/ 230 w 378"/>
                <a:gd name="T21" fmla="*/ 149 h 185"/>
                <a:gd name="T22" fmla="*/ 195 w 378"/>
                <a:gd name="T23" fmla="*/ 154 h 185"/>
                <a:gd name="T24" fmla="*/ 154 w 378"/>
                <a:gd name="T25" fmla="*/ 159 h 185"/>
                <a:gd name="T26" fmla="*/ 154 w 378"/>
                <a:gd name="T27" fmla="*/ 159 h 185"/>
                <a:gd name="T28" fmla="*/ 107 w 378"/>
                <a:gd name="T29" fmla="*/ 154 h 185"/>
                <a:gd name="T30" fmla="*/ 65 w 378"/>
                <a:gd name="T31" fmla="*/ 149 h 185"/>
                <a:gd name="T32" fmla="*/ 30 w 378"/>
                <a:gd name="T33" fmla="*/ 133 h 185"/>
                <a:gd name="T34" fmla="*/ 0 w 378"/>
                <a:gd name="T35" fmla="*/ 113 h 185"/>
                <a:gd name="T36" fmla="*/ 0 w 378"/>
                <a:gd name="T37" fmla="*/ 113 h 185"/>
                <a:gd name="T38" fmla="*/ 12 w 378"/>
                <a:gd name="T39" fmla="*/ 128 h 185"/>
                <a:gd name="T40" fmla="*/ 30 w 378"/>
                <a:gd name="T41" fmla="*/ 144 h 185"/>
                <a:gd name="T42" fmla="*/ 71 w 378"/>
                <a:gd name="T43" fmla="*/ 164 h 185"/>
                <a:gd name="T44" fmla="*/ 124 w 378"/>
                <a:gd name="T45" fmla="*/ 180 h 185"/>
                <a:gd name="T46" fmla="*/ 183 w 378"/>
                <a:gd name="T47" fmla="*/ 185 h 185"/>
                <a:gd name="T48" fmla="*/ 183 w 378"/>
                <a:gd name="T49" fmla="*/ 185 h 185"/>
                <a:gd name="T50" fmla="*/ 219 w 378"/>
                <a:gd name="T51" fmla="*/ 185 h 185"/>
                <a:gd name="T52" fmla="*/ 260 w 378"/>
                <a:gd name="T53" fmla="*/ 180 h 185"/>
                <a:gd name="T54" fmla="*/ 289 w 378"/>
                <a:gd name="T55" fmla="*/ 164 h 185"/>
                <a:gd name="T56" fmla="*/ 319 w 378"/>
                <a:gd name="T57" fmla="*/ 154 h 185"/>
                <a:gd name="T58" fmla="*/ 343 w 378"/>
                <a:gd name="T59" fmla="*/ 133 h 185"/>
                <a:gd name="T60" fmla="*/ 366 w 378"/>
                <a:gd name="T61" fmla="*/ 118 h 185"/>
                <a:gd name="T62" fmla="*/ 378 w 378"/>
                <a:gd name="T63" fmla="*/ 92 h 185"/>
                <a:gd name="T64" fmla="*/ 378 w 378"/>
                <a:gd name="T65" fmla="*/ 72 h 185"/>
                <a:gd name="T66" fmla="*/ 378 w 378"/>
                <a:gd name="T67" fmla="*/ 72 h 185"/>
                <a:gd name="T68" fmla="*/ 378 w 378"/>
                <a:gd name="T69" fmla="*/ 51 h 185"/>
                <a:gd name="T70" fmla="*/ 366 w 378"/>
                <a:gd name="T71" fmla="*/ 31 h 185"/>
                <a:gd name="T72" fmla="*/ 354 w 378"/>
                <a:gd name="T73" fmla="*/ 15 h 185"/>
                <a:gd name="T74" fmla="*/ 337 w 378"/>
                <a:gd name="T75" fmla="*/ 0 h 185"/>
                <a:gd name="T76" fmla="*/ 337 w 378"/>
                <a:gd name="T77"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8" h="185">
                  <a:moveTo>
                    <a:pt x="337" y="0"/>
                  </a:moveTo>
                  <a:lnTo>
                    <a:pt x="337" y="0"/>
                  </a:lnTo>
                  <a:lnTo>
                    <a:pt x="348" y="20"/>
                  </a:lnTo>
                  <a:lnTo>
                    <a:pt x="348" y="41"/>
                  </a:lnTo>
                  <a:lnTo>
                    <a:pt x="348" y="41"/>
                  </a:lnTo>
                  <a:lnTo>
                    <a:pt x="348" y="67"/>
                  </a:lnTo>
                  <a:lnTo>
                    <a:pt x="337" y="87"/>
                  </a:lnTo>
                  <a:lnTo>
                    <a:pt x="319" y="108"/>
                  </a:lnTo>
                  <a:lnTo>
                    <a:pt x="295" y="123"/>
                  </a:lnTo>
                  <a:lnTo>
                    <a:pt x="266" y="139"/>
                  </a:lnTo>
                  <a:lnTo>
                    <a:pt x="230" y="149"/>
                  </a:lnTo>
                  <a:lnTo>
                    <a:pt x="195" y="154"/>
                  </a:lnTo>
                  <a:lnTo>
                    <a:pt x="154" y="159"/>
                  </a:lnTo>
                  <a:lnTo>
                    <a:pt x="154" y="159"/>
                  </a:lnTo>
                  <a:lnTo>
                    <a:pt x="107" y="154"/>
                  </a:lnTo>
                  <a:lnTo>
                    <a:pt x="65" y="149"/>
                  </a:lnTo>
                  <a:lnTo>
                    <a:pt x="30" y="133"/>
                  </a:lnTo>
                  <a:lnTo>
                    <a:pt x="0" y="113"/>
                  </a:lnTo>
                  <a:lnTo>
                    <a:pt x="0" y="113"/>
                  </a:lnTo>
                  <a:lnTo>
                    <a:pt x="12" y="128"/>
                  </a:lnTo>
                  <a:lnTo>
                    <a:pt x="30" y="144"/>
                  </a:lnTo>
                  <a:lnTo>
                    <a:pt x="71" y="164"/>
                  </a:lnTo>
                  <a:lnTo>
                    <a:pt x="124" y="180"/>
                  </a:lnTo>
                  <a:lnTo>
                    <a:pt x="183" y="185"/>
                  </a:lnTo>
                  <a:lnTo>
                    <a:pt x="183" y="185"/>
                  </a:lnTo>
                  <a:lnTo>
                    <a:pt x="219" y="185"/>
                  </a:lnTo>
                  <a:lnTo>
                    <a:pt x="260" y="180"/>
                  </a:lnTo>
                  <a:lnTo>
                    <a:pt x="289" y="164"/>
                  </a:lnTo>
                  <a:lnTo>
                    <a:pt x="319" y="154"/>
                  </a:lnTo>
                  <a:lnTo>
                    <a:pt x="343" y="133"/>
                  </a:lnTo>
                  <a:lnTo>
                    <a:pt x="366" y="118"/>
                  </a:lnTo>
                  <a:lnTo>
                    <a:pt x="378" y="92"/>
                  </a:lnTo>
                  <a:lnTo>
                    <a:pt x="378" y="72"/>
                  </a:lnTo>
                  <a:lnTo>
                    <a:pt x="378" y="72"/>
                  </a:lnTo>
                  <a:lnTo>
                    <a:pt x="378" y="51"/>
                  </a:lnTo>
                  <a:lnTo>
                    <a:pt x="366" y="31"/>
                  </a:lnTo>
                  <a:lnTo>
                    <a:pt x="354" y="15"/>
                  </a:lnTo>
                  <a:lnTo>
                    <a:pt x="337" y="0"/>
                  </a:lnTo>
                  <a:lnTo>
                    <a:pt x="337" y="0"/>
                  </a:lnTo>
                  <a:close/>
                </a:path>
              </a:pathLst>
            </a:custGeom>
            <a:solidFill>
              <a:srgbClr val="BFC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48"/>
            <p:cNvSpPr>
              <a:spLocks noEditPoints="1"/>
            </p:cNvSpPr>
            <p:nvPr/>
          </p:nvSpPr>
          <p:spPr bwMode="auto">
            <a:xfrm>
              <a:off x="4372" y="2144"/>
              <a:ext cx="289" cy="195"/>
            </a:xfrm>
            <a:custGeom>
              <a:avLst/>
              <a:gdLst>
                <a:gd name="T0" fmla="*/ 0 w 289"/>
                <a:gd name="T1" fmla="*/ 97 h 195"/>
                <a:gd name="T2" fmla="*/ 0 w 289"/>
                <a:gd name="T3" fmla="*/ 97 h 195"/>
                <a:gd name="T4" fmla="*/ 6 w 289"/>
                <a:gd name="T5" fmla="*/ 118 h 195"/>
                <a:gd name="T6" fmla="*/ 12 w 289"/>
                <a:gd name="T7" fmla="*/ 133 h 195"/>
                <a:gd name="T8" fmla="*/ 24 w 289"/>
                <a:gd name="T9" fmla="*/ 154 h 195"/>
                <a:gd name="T10" fmla="*/ 41 w 289"/>
                <a:gd name="T11" fmla="*/ 164 h 195"/>
                <a:gd name="T12" fmla="*/ 65 w 289"/>
                <a:gd name="T13" fmla="*/ 180 h 195"/>
                <a:gd name="T14" fmla="*/ 89 w 289"/>
                <a:gd name="T15" fmla="*/ 185 h 195"/>
                <a:gd name="T16" fmla="*/ 118 w 289"/>
                <a:gd name="T17" fmla="*/ 195 h 195"/>
                <a:gd name="T18" fmla="*/ 148 w 289"/>
                <a:gd name="T19" fmla="*/ 195 h 195"/>
                <a:gd name="T20" fmla="*/ 148 w 289"/>
                <a:gd name="T21" fmla="*/ 195 h 195"/>
                <a:gd name="T22" fmla="*/ 177 w 289"/>
                <a:gd name="T23" fmla="*/ 195 h 195"/>
                <a:gd name="T24" fmla="*/ 201 w 289"/>
                <a:gd name="T25" fmla="*/ 185 h 195"/>
                <a:gd name="T26" fmla="*/ 230 w 289"/>
                <a:gd name="T27" fmla="*/ 180 h 195"/>
                <a:gd name="T28" fmla="*/ 248 w 289"/>
                <a:gd name="T29" fmla="*/ 164 h 195"/>
                <a:gd name="T30" fmla="*/ 266 w 289"/>
                <a:gd name="T31" fmla="*/ 154 h 195"/>
                <a:gd name="T32" fmla="*/ 277 w 289"/>
                <a:gd name="T33" fmla="*/ 133 h 195"/>
                <a:gd name="T34" fmla="*/ 289 w 289"/>
                <a:gd name="T35" fmla="*/ 118 h 195"/>
                <a:gd name="T36" fmla="*/ 289 w 289"/>
                <a:gd name="T37" fmla="*/ 97 h 195"/>
                <a:gd name="T38" fmla="*/ 289 w 289"/>
                <a:gd name="T39" fmla="*/ 97 h 195"/>
                <a:gd name="T40" fmla="*/ 289 w 289"/>
                <a:gd name="T41" fmla="*/ 77 h 195"/>
                <a:gd name="T42" fmla="*/ 277 w 289"/>
                <a:gd name="T43" fmla="*/ 61 h 195"/>
                <a:gd name="T44" fmla="*/ 266 w 289"/>
                <a:gd name="T45" fmla="*/ 41 h 195"/>
                <a:gd name="T46" fmla="*/ 248 w 289"/>
                <a:gd name="T47" fmla="*/ 31 h 195"/>
                <a:gd name="T48" fmla="*/ 230 w 289"/>
                <a:gd name="T49" fmla="*/ 15 h 195"/>
                <a:gd name="T50" fmla="*/ 201 w 289"/>
                <a:gd name="T51" fmla="*/ 10 h 195"/>
                <a:gd name="T52" fmla="*/ 177 w 289"/>
                <a:gd name="T53" fmla="*/ 0 h 195"/>
                <a:gd name="T54" fmla="*/ 148 w 289"/>
                <a:gd name="T55" fmla="*/ 0 h 195"/>
                <a:gd name="T56" fmla="*/ 148 w 289"/>
                <a:gd name="T57" fmla="*/ 0 h 195"/>
                <a:gd name="T58" fmla="*/ 118 w 289"/>
                <a:gd name="T59" fmla="*/ 0 h 195"/>
                <a:gd name="T60" fmla="*/ 89 w 289"/>
                <a:gd name="T61" fmla="*/ 10 h 195"/>
                <a:gd name="T62" fmla="*/ 65 w 289"/>
                <a:gd name="T63" fmla="*/ 15 h 195"/>
                <a:gd name="T64" fmla="*/ 41 w 289"/>
                <a:gd name="T65" fmla="*/ 31 h 195"/>
                <a:gd name="T66" fmla="*/ 24 w 289"/>
                <a:gd name="T67" fmla="*/ 41 h 195"/>
                <a:gd name="T68" fmla="*/ 12 w 289"/>
                <a:gd name="T69" fmla="*/ 61 h 195"/>
                <a:gd name="T70" fmla="*/ 6 w 289"/>
                <a:gd name="T71" fmla="*/ 77 h 195"/>
                <a:gd name="T72" fmla="*/ 0 w 289"/>
                <a:gd name="T73" fmla="*/ 97 h 195"/>
                <a:gd name="T74" fmla="*/ 0 w 289"/>
                <a:gd name="T75" fmla="*/ 97 h 195"/>
                <a:gd name="T76" fmla="*/ 65 w 289"/>
                <a:gd name="T77" fmla="*/ 97 h 195"/>
                <a:gd name="T78" fmla="*/ 65 w 289"/>
                <a:gd name="T79" fmla="*/ 97 h 195"/>
                <a:gd name="T80" fmla="*/ 71 w 289"/>
                <a:gd name="T81" fmla="*/ 82 h 195"/>
                <a:gd name="T82" fmla="*/ 89 w 289"/>
                <a:gd name="T83" fmla="*/ 67 h 195"/>
                <a:gd name="T84" fmla="*/ 112 w 289"/>
                <a:gd name="T85" fmla="*/ 56 h 195"/>
                <a:gd name="T86" fmla="*/ 148 w 289"/>
                <a:gd name="T87" fmla="*/ 51 h 195"/>
                <a:gd name="T88" fmla="*/ 148 w 289"/>
                <a:gd name="T89" fmla="*/ 51 h 195"/>
                <a:gd name="T90" fmla="*/ 183 w 289"/>
                <a:gd name="T91" fmla="*/ 56 h 195"/>
                <a:gd name="T92" fmla="*/ 207 w 289"/>
                <a:gd name="T93" fmla="*/ 67 h 195"/>
                <a:gd name="T94" fmla="*/ 224 w 289"/>
                <a:gd name="T95" fmla="*/ 82 h 195"/>
                <a:gd name="T96" fmla="*/ 230 w 289"/>
                <a:gd name="T97" fmla="*/ 97 h 195"/>
                <a:gd name="T98" fmla="*/ 230 w 289"/>
                <a:gd name="T99" fmla="*/ 97 h 195"/>
                <a:gd name="T100" fmla="*/ 224 w 289"/>
                <a:gd name="T101" fmla="*/ 113 h 195"/>
                <a:gd name="T102" fmla="*/ 207 w 289"/>
                <a:gd name="T103" fmla="*/ 128 h 195"/>
                <a:gd name="T104" fmla="*/ 183 w 289"/>
                <a:gd name="T105" fmla="*/ 138 h 195"/>
                <a:gd name="T106" fmla="*/ 148 w 289"/>
                <a:gd name="T107" fmla="*/ 144 h 195"/>
                <a:gd name="T108" fmla="*/ 148 w 289"/>
                <a:gd name="T109" fmla="*/ 144 h 195"/>
                <a:gd name="T110" fmla="*/ 112 w 289"/>
                <a:gd name="T111" fmla="*/ 138 h 195"/>
                <a:gd name="T112" fmla="*/ 89 w 289"/>
                <a:gd name="T113" fmla="*/ 128 h 195"/>
                <a:gd name="T114" fmla="*/ 71 w 289"/>
                <a:gd name="T115" fmla="*/ 113 h 195"/>
                <a:gd name="T116" fmla="*/ 65 w 289"/>
                <a:gd name="T117" fmla="*/ 97 h 195"/>
                <a:gd name="T118" fmla="*/ 65 w 289"/>
                <a:gd name="T119" fmla="*/ 9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195">
                  <a:moveTo>
                    <a:pt x="0" y="97"/>
                  </a:moveTo>
                  <a:lnTo>
                    <a:pt x="0" y="97"/>
                  </a:lnTo>
                  <a:lnTo>
                    <a:pt x="6" y="118"/>
                  </a:lnTo>
                  <a:lnTo>
                    <a:pt x="12" y="133"/>
                  </a:lnTo>
                  <a:lnTo>
                    <a:pt x="24" y="154"/>
                  </a:lnTo>
                  <a:lnTo>
                    <a:pt x="41" y="164"/>
                  </a:lnTo>
                  <a:lnTo>
                    <a:pt x="65" y="180"/>
                  </a:lnTo>
                  <a:lnTo>
                    <a:pt x="89" y="185"/>
                  </a:lnTo>
                  <a:lnTo>
                    <a:pt x="118" y="195"/>
                  </a:lnTo>
                  <a:lnTo>
                    <a:pt x="148" y="195"/>
                  </a:lnTo>
                  <a:lnTo>
                    <a:pt x="148" y="195"/>
                  </a:lnTo>
                  <a:lnTo>
                    <a:pt x="177" y="195"/>
                  </a:lnTo>
                  <a:lnTo>
                    <a:pt x="201" y="185"/>
                  </a:lnTo>
                  <a:lnTo>
                    <a:pt x="230" y="180"/>
                  </a:lnTo>
                  <a:lnTo>
                    <a:pt x="248" y="164"/>
                  </a:lnTo>
                  <a:lnTo>
                    <a:pt x="266" y="154"/>
                  </a:lnTo>
                  <a:lnTo>
                    <a:pt x="277" y="133"/>
                  </a:lnTo>
                  <a:lnTo>
                    <a:pt x="289" y="118"/>
                  </a:lnTo>
                  <a:lnTo>
                    <a:pt x="289" y="97"/>
                  </a:lnTo>
                  <a:lnTo>
                    <a:pt x="289" y="97"/>
                  </a:lnTo>
                  <a:lnTo>
                    <a:pt x="289" y="77"/>
                  </a:lnTo>
                  <a:lnTo>
                    <a:pt x="277" y="61"/>
                  </a:lnTo>
                  <a:lnTo>
                    <a:pt x="266" y="41"/>
                  </a:lnTo>
                  <a:lnTo>
                    <a:pt x="248" y="31"/>
                  </a:lnTo>
                  <a:lnTo>
                    <a:pt x="230" y="15"/>
                  </a:lnTo>
                  <a:lnTo>
                    <a:pt x="201" y="10"/>
                  </a:lnTo>
                  <a:lnTo>
                    <a:pt x="177" y="0"/>
                  </a:lnTo>
                  <a:lnTo>
                    <a:pt x="148" y="0"/>
                  </a:lnTo>
                  <a:lnTo>
                    <a:pt x="148" y="0"/>
                  </a:lnTo>
                  <a:lnTo>
                    <a:pt x="118" y="0"/>
                  </a:lnTo>
                  <a:lnTo>
                    <a:pt x="89" y="10"/>
                  </a:lnTo>
                  <a:lnTo>
                    <a:pt x="65" y="15"/>
                  </a:lnTo>
                  <a:lnTo>
                    <a:pt x="41" y="31"/>
                  </a:lnTo>
                  <a:lnTo>
                    <a:pt x="24" y="41"/>
                  </a:lnTo>
                  <a:lnTo>
                    <a:pt x="12" y="61"/>
                  </a:lnTo>
                  <a:lnTo>
                    <a:pt x="6" y="77"/>
                  </a:lnTo>
                  <a:lnTo>
                    <a:pt x="0" y="97"/>
                  </a:lnTo>
                  <a:lnTo>
                    <a:pt x="0" y="97"/>
                  </a:lnTo>
                  <a:close/>
                  <a:moveTo>
                    <a:pt x="65" y="97"/>
                  </a:moveTo>
                  <a:lnTo>
                    <a:pt x="65" y="97"/>
                  </a:lnTo>
                  <a:lnTo>
                    <a:pt x="71" y="82"/>
                  </a:lnTo>
                  <a:lnTo>
                    <a:pt x="89" y="67"/>
                  </a:lnTo>
                  <a:lnTo>
                    <a:pt x="112" y="56"/>
                  </a:lnTo>
                  <a:lnTo>
                    <a:pt x="148" y="51"/>
                  </a:lnTo>
                  <a:lnTo>
                    <a:pt x="148" y="51"/>
                  </a:lnTo>
                  <a:lnTo>
                    <a:pt x="183" y="56"/>
                  </a:lnTo>
                  <a:lnTo>
                    <a:pt x="207" y="67"/>
                  </a:lnTo>
                  <a:lnTo>
                    <a:pt x="224" y="82"/>
                  </a:lnTo>
                  <a:lnTo>
                    <a:pt x="230" y="97"/>
                  </a:lnTo>
                  <a:lnTo>
                    <a:pt x="230" y="97"/>
                  </a:lnTo>
                  <a:lnTo>
                    <a:pt x="224" y="113"/>
                  </a:lnTo>
                  <a:lnTo>
                    <a:pt x="207" y="128"/>
                  </a:lnTo>
                  <a:lnTo>
                    <a:pt x="183" y="138"/>
                  </a:lnTo>
                  <a:lnTo>
                    <a:pt x="148" y="144"/>
                  </a:lnTo>
                  <a:lnTo>
                    <a:pt x="148" y="144"/>
                  </a:lnTo>
                  <a:lnTo>
                    <a:pt x="112" y="138"/>
                  </a:lnTo>
                  <a:lnTo>
                    <a:pt x="89" y="128"/>
                  </a:lnTo>
                  <a:lnTo>
                    <a:pt x="71" y="113"/>
                  </a:lnTo>
                  <a:lnTo>
                    <a:pt x="65" y="97"/>
                  </a:lnTo>
                  <a:lnTo>
                    <a:pt x="65"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49"/>
            <p:cNvSpPr>
              <a:spLocks/>
            </p:cNvSpPr>
            <p:nvPr/>
          </p:nvSpPr>
          <p:spPr bwMode="auto">
            <a:xfrm>
              <a:off x="4383" y="2169"/>
              <a:ext cx="230" cy="144"/>
            </a:xfrm>
            <a:custGeom>
              <a:avLst/>
              <a:gdLst>
                <a:gd name="T0" fmla="*/ 230 w 230"/>
                <a:gd name="T1" fmla="*/ 72 h 144"/>
                <a:gd name="T2" fmla="*/ 230 w 230"/>
                <a:gd name="T3" fmla="*/ 72 h 144"/>
                <a:gd name="T4" fmla="*/ 230 w 230"/>
                <a:gd name="T5" fmla="*/ 88 h 144"/>
                <a:gd name="T6" fmla="*/ 224 w 230"/>
                <a:gd name="T7" fmla="*/ 98 h 144"/>
                <a:gd name="T8" fmla="*/ 212 w 230"/>
                <a:gd name="T9" fmla="*/ 113 h 144"/>
                <a:gd name="T10" fmla="*/ 194 w 230"/>
                <a:gd name="T11" fmla="*/ 124 h 144"/>
                <a:gd name="T12" fmla="*/ 159 w 230"/>
                <a:gd name="T13" fmla="*/ 139 h 144"/>
                <a:gd name="T14" fmla="*/ 118 w 230"/>
                <a:gd name="T15" fmla="*/ 144 h 144"/>
                <a:gd name="T16" fmla="*/ 118 w 230"/>
                <a:gd name="T17" fmla="*/ 144 h 144"/>
                <a:gd name="T18" fmla="*/ 70 w 230"/>
                <a:gd name="T19" fmla="*/ 139 h 144"/>
                <a:gd name="T20" fmla="*/ 35 w 230"/>
                <a:gd name="T21" fmla="*/ 124 h 144"/>
                <a:gd name="T22" fmla="*/ 23 w 230"/>
                <a:gd name="T23" fmla="*/ 113 h 144"/>
                <a:gd name="T24" fmla="*/ 11 w 230"/>
                <a:gd name="T25" fmla="*/ 98 h 144"/>
                <a:gd name="T26" fmla="*/ 6 w 230"/>
                <a:gd name="T27" fmla="*/ 88 h 144"/>
                <a:gd name="T28" fmla="*/ 0 w 230"/>
                <a:gd name="T29" fmla="*/ 72 h 144"/>
                <a:gd name="T30" fmla="*/ 0 w 230"/>
                <a:gd name="T31" fmla="*/ 72 h 144"/>
                <a:gd name="T32" fmla="*/ 6 w 230"/>
                <a:gd name="T33" fmla="*/ 57 h 144"/>
                <a:gd name="T34" fmla="*/ 11 w 230"/>
                <a:gd name="T35" fmla="*/ 47 h 144"/>
                <a:gd name="T36" fmla="*/ 23 w 230"/>
                <a:gd name="T37" fmla="*/ 31 h 144"/>
                <a:gd name="T38" fmla="*/ 35 w 230"/>
                <a:gd name="T39" fmla="*/ 21 h 144"/>
                <a:gd name="T40" fmla="*/ 70 w 230"/>
                <a:gd name="T41" fmla="*/ 6 h 144"/>
                <a:gd name="T42" fmla="*/ 118 w 230"/>
                <a:gd name="T43" fmla="*/ 0 h 144"/>
                <a:gd name="T44" fmla="*/ 118 w 230"/>
                <a:gd name="T45" fmla="*/ 0 h 144"/>
                <a:gd name="T46" fmla="*/ 159 w 230"/>
                <a:gd name="T47" fmla="*/ 6 h 144"/>
                <a:gd name="T48" fmla="*/ 194 w 230"/>
                <a:gd name="T49" fmla="*/ 21 h 144"/>
                <a:gd name="T50" fmla="*/ 212 w 230"/>
                <a:gd name="T51" fmla="*/ 31 h 144"/>
                <a:gd name="T52" fmla="*/ 224 w 230"/>
                <a:gd name="T53" fmla="*/ 47 h 144"/>
                <a:gd name="T54" fmla="*/ 230 w 230"/>
                <a:gd name="T55" fmla="*/ 57 h 144"/>
                <a:gd name="T56" fmla="*/ 230 w 230"/>
                <a:gd name="T57" fmla="*/ 72 h 144"/>
                <a:gd name="T58" fmla="*/ 230 w 230"/>
                <a:gd name="T5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0" h="144">
                  <a:moveTo>
                    <a:pt x="230" y="72"/>
                  </a:moveTo>
                  <a:lnTo>
                    <a:pt x="230" y="72"/>
                  </a:lnTo>
                  <a:lnTo>
                    <a:pt x="230" y="88"/>
                  </a:lnTo>
                  <a:lnTo>
                    <a:pt x="224" y="98"/>
                  </a:lnTo>
                  <a:lnTo>
                    <a:pt x="212" y="113"/>
                  </a:lnTo>
                  <a:lnTo>
                    <a:pt x="194" y="124"/>
                  </a:lnTo>
                  <a:lnTo>
                    <a:pt x="159" y="139"/>
                  </a:lnTo>
                  <a:lnTo>
                    <a:pt x="118" y="144"/>
                  </a:lnTo>
                  <a:lnTo>
                    <a:pt x="118" y="144"/>
                  </a:lnTo>
                  <a:lnTo>
                    <a:pt x="70" y="139"/>
                  </a:lnTo>
                  <a:lnTo>
                    <a:pt x="35" y="124"/>
                  </a:lnTo>
                  <a:lnTo>
                    <a:pt x="23" y="113"/>
                  </a:lnTo>
                  <a:lnTo>
                    <a:pt x="11" y="98"/>
                  </a:lnTo>
                  <a:lnTo>
                    <a:pt x="6" y="88"/>
                  </a:lnTo>
                  <a:lnTo>
                    <a:pt x="0" y="72"/>
                  </a:lnTo>
                  <a:lnTo>
                    <a:pt x="0" y="72"/>
                  </a:lnTo>
                  <a:lnTo>
                    <a:pt x="6" y="57"/>
                  </a:lnTo>
                  <a:lnTo>
                    <a:pt x="11" y="47"/>
                  </a:lnTo>
                  <a:lnTo>
                    <a:pt x="23" y="31"/>
                  </a:lnTo>
                  <a:lnTo>
                    <a:pt x="35" y="21"/>
                  </a:lnTo>
                  <a:lnTo>
                    <a:pt x="70" y="6"/>
                  </a:lnTo>
                  <a:lnTo>
                    <a:pt x="118" y="0"/>
                  </a:lnTo>
                  <a:lnTo>
                    <a:pt x="118" y="0"/>
                  </a:lnTo>
                  <a:lnTo>
                    <a:pt x="159" y="6"/>
                  </a:lnTo>
                  <a:lnTo>
                    <a:pt x="194" y="21"/>
                  </a:lnTo>
                  <a:lnTo>
                    <a:pt x="212" y="31"/>
                  </a:lnTo>
                  <a:lnTo>
                    <a:pt x="224" y="47"/>
                  </a:lnTo>
                  <a:lnTo>
                    <a:pt x="230" y="57"/>
                  </a:lnTo>
                  <a:lnTo>
                    <a:pt x="230" y="72"/>
                  </a:lnTo>
                  <a:lnTo>
                    <a:pt x="23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50"/>
            <p:cNvSpPr>
              <a:spLocks/>
            </p:cNvSpPr>
            <p:nvPr/>
          </p:nvSpPr>
          <p:spPr bwMode="auto">
            <a:xfrm>
              <a:off x="4394" y="2190"/>
              <a:ext cx="219" cy="123"/>
            </a:xfrm>
            <a:custGeom>
              <a:avLst/>
              <a:gdLst>
                <a:gd name="T0" fmla="*/ 183 w 219"/>
                <a:gd name="T1" fmla="*/ 0 h 123"/>
                <a:gd name="T2" fmla="*/ 183 w 219"/>
                <a:gd name="T3" fmla="*/ 0 h 123"/>
                <a:gd name="T4" fmla="*/ 189 w 219"/>
                <a:gd name="T5" fmla="*/ 10 h 123"/>
                <a:gd name="T6" fmla="*/ 189 w 219"/>
                <a:gd name="T7" fmla="*/ 26 h 123"/>
                <a:gd name="T8" fmla="*/ 189 w 219"/>
                <a:gd name="T9" fmla="*/ 26 h 123"/>
                <a:gd name="T10" fmla="*/ 189 w 219"/>
                <a:gd name="T11" fmla="*/ 41 h 123"/>
                <a:gd name="T12" fmla="*/ 183 w 219"/>
                <a:gd name="T13" fmla="*/ 56 h 123"/>
                <a:gd name="T14" fmla="*/ 172 w 219"/>
                <a:gd name="T15" fmla="*/ 67 h 123"/>
                <a:gd name="T16" fmla="*/ 160 w 219"/>
                <a:gd name="T17" fmla="*/ 77 h 123"/>
                <a:gd name="T18" fmla="*/ 124 w 219"/>
                <a:gd name="T19" fmla="*/ 92 h 123"/>
                <a:gd name="T20" fmla="*/ 77 w 219"/>
                <a:gd name="T21" fmla="*/ 98 h 123"/>
                <a:gd name="T22" fmla="*/ 77 w 219"/>
                <a:gd name="T23" fmla="*/ 98 h 123"/>
                <a:gd name="T24" fmla="*/ 36 w 219"/>
                <a:gd name="T25" fmla="*/ 92 h 123"/>
                <a:gd name="T26" fmla="*/ 0 w 219"/>
                <a:gd name="T27" fmla="*/ 77 h 123"/>
                <a:gd name="T28" fmla="*/ 0 w 219"/>
                <a:gd name="T29" fmla="*/ 77 h 123"/>
                <a:gd name="T30" fmla="*/ 18 w 219"/>
                <a:gd name="T31" fmla="*/ 98 h 123"/>
                <a:gd name="T32" fmla="*/ 42 w 219"/>
                <a:gd name="T33" fmla="*/ 108 h 123"/>
                <a:gd name="T34" fmla="*/ 71 w 219"/>
                <a:gd name="T35" fmla="*/ 118 h 123"/>
                <a:gd name="T36" fmla="*/ 107 w 219"/>
                <a:gd name="T37" fmla="*/ 123 h 123"/>
                <a:gd name="T38" fmla="*/ 107 w 219"/>
                <a:gd name="T39" fmla="*/ 123 h 123"/>
                <a:gd name="T40" fmla="*/ 148 w 219"/>
                <a:gd name="T41" fmla="*/ 118 h 123"/>
                <a:gd name="T42" fmla="*/ 183 w 219"/>
                <a:gd name="T43" fmla="*/ 103 h 123"/>
                <a:gd name="T44" fmla="*/ 201 w 219"/>
                <a:gd name="T45" fmla="*/ 92 h 123"/>
                <a:gd name="T46" fmla="*/ 213 w 219"/>
                <a:gd name="T47" fmla="*/ 77 h 123"/>
                <a:gd name="T48" fmla="*/ 219 w 219"/>
                <a:gd name="T49" fmla="*/ 67 h 123"/>
                <a:gd name="T50" fmla="*/ 219 w 219"/>
                <a:gd name="T51" fmla="*/ 51 h 123"/>
                <a:gd name="T52" fmla="*/ 219 w 219"/>
                <a:gd name="T53" fmla="*/ 51 h 123"/>
                <a:gd name="T54" fmla="*/ 219 w 219"/>
                <a:gd name="T55" fmla="*/ 36 h 123"/>
                <a:gd name="T56" fmla="*/ 207 w 219"/>
                <a:gd name="T57" fmla="*/ 21 h 123"/>
                <a:gd name="T58" fmla="*/ 195 w 219"/>
                <a:gd name="T59" fmla="*/ 10 h 123"/>
                <a:gd name="T60" fmla="*/ 183 w 219"/>
                <a:gd name="T61" fmla="*/ 0 h 123"/>
                <a:gd name="T62" fmla="*/ 183 w 219"/>
                <a:gd name="T6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9" h="123">
                  <a:moveTo>
                    <a:pt x="183" y="0"/>
                  </a:moveTo>
                  <a:lnTo>
                    <a:pt x="183" y="0"/>
                  </a:lnTo>
                  <a:lnTo>
                    <a:pt x="189" y="10"/>
                  </a:lnTo>
                  <a:lnTo>
                    <a:pt x="189" y="26"/>
                  </a:lnTo>
                  <a:lnTo>
                    <a:pt x="189" y="26"/>
                  </a:lnTo>
                  <a:lnTo>
                    <a:pt x="189" y="41"/>
                  </a:lnTo>
                  <a:lnTo>
                    <a:pt x="183" y="56"/>
                  </a:lnTo>
                  <a:lnTo>
                    <a:pt x="172" y="67"/>
                  </a:lnTo>
                  <a:lnTo>
                    <a:pt x="160" y="77"/>
                  </a:lnTo>
                  <a:lnTo>
                    <a:pt x="124" y="92"/>
                  </a:lnTo>
                  <a:lnTo>
                    <a:pt x="77" y="98"/>
                  </a:lnTo>
                  <a:lnTo>
                    <a:pt x="77" y="98"/>
                  </a:lnTo>
                  <a:lnTo>
                    <a:pt x="36" y="92"/>
                  </a:lnTo>
                  <a:lnTo>
                    <a:pt x="0" y="77"/>
                  </a:lnTo>
                  <a:lnTo>
                    <a:pt x="0" y="77"/>
                  </a:lnTo>
                  <a:lnTo>
                    <a:pt x="18" y="98"/>
                  </a:lnTo>
                  <a:lnTo>
                    <a:pt x="42" y="108"/>
                  </a:lnTo>
                  <a:lnTo>
                    <a:pt x="71" y="118"/>
                  </a:lnTo>
                  <a:lnTo>
                    <a:pt x="107" y="123"/>
                  </a:lnTo>
                  <a:lnTo>
                    <a:pt x="107" y="123"/>
                  </a:lnTo>
                  <a:lnTo>
                    <a:pt x="148" y="118"/>
                  </a:lnTo>
                  <a:lnTo>
                    <a:pt x="183" y="103"/>
                  </a:lnTo>
                  <a:lnTo>
                    <a:pt x="201" y="92"/>
                  </a:lnTo>
                  <a:lnTo>
                    <a:pt x="213" y="77"/>
                  </a:lnTo>
                  <a:lnTo>
                    <a:pt x="219" y="67"/>
                  </a:lnTo>
                  <a:lnTo>
                    <a:pt x="219" y="51"/>
                  </a:lnTo>
                  <a:lnTo>
                    <a:pt x="219" y="51"/>
                  </a:lnTo>
                  <a:lnTo>
                    <a:pt x="219" y="36"/>
                  </a:lnTo>
                  <a:lnTo>
                    <a:pt x="207" y="21"/>
                  </a:lnTo>
                  <a:lnTo>
                    <a:pt x="195" y="10"/>
                  </a:lnTo>
                  <a:lnTo>
                    <a:pt x="183" y="0"/>
                  </a:lnTo>
                  <a:lnTo>
                    <a:pt x="183" y="0"/>
                  </a:lnTo>
                  <a:close/>
                </a:path>
              </a:pathLst>
            </a:custGeom>
            <a:solidFill>
              <a:srgbClr val="BFC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51"/>
            <p:cNvSpPr>
              <a:spLocks/>
            </p:cNvSpPr>
            <p:nvPr/>
          </p:nvSpPr>
          <p:spPr bwMode="auto">
            <a:xfrm>
              <a:off x="3622" y="3434"/>
              <a:ext cx="891" cy="705"/>
            </a:xfrm>
            <a:custGeom>
              <a:avLst/>
              <a:gdLst>
                <a:gd name="T0" fmla="*/ 891 w 891"/>
                <a:gd name="T1" fmla="*/ 571 h 705"/>
                <a:gd name="T2" fmla="*/ 891 w 891"/>
                <a:gd name="T3" fmla="*/ 571 h 705"/>
                <a:gd name="T4" fmla="*/ 885 w 891"/>
                <a:gd name="T5" fmla="*/ 581 h 705"/>
                <a:gd name="T6" fmla="*/ 862 w 891"/>
                <a:gd name="T7" fmla="*/ 602 h 705"/>
                <a:gd name="T8" fmla="*/ 826 w 891"/>
                <a:gd name="T9" fmla="*/ 628 h 705"/>
                <a:gd name="T10" fmla="*/ 773 w 891"/>
                <a:gd name="T11" fmla="*/ 658 h 705"/>
                <a:gd name="T12" fmla="*/ 714 w 891"/>
                <a:gd name="T13" fmla="*/ 679 h 705"/>
                <a:gd name="T14" fmla="*/ 637 w 891"/>
                <a:gd name="T15" fmla="*/ 700 h 705"/>
                <a:gd name="T16" fmla="*/ 596 w 891"/>
                <a:gd name="T17" fmla="*/ 705 h 705"/>
                <a:gd name="T18" fmla="*/ 555 w 891"/>
                <a:gd name="T19" fmla="*/ 705 h 705"/>
                <a:gd name="T20" fmla="*/ 508 w 891"/>
                <a:gd name="T21" fmla="*/ 705 h 705"/>
                <a:gd name="T22" fmla="*/ 460 w 891"/>
                <a:gd name="T23" fmla="*/ 694 h 705"/>
                <a:gd name="T24" fmla="*/ 460 w 891"/>
                <a:gd name="T25" fmla="*/ 694 h 705"/>
                <a:gd name="T26" fmla="*/ 384 w 891"/>
                <a:gd name="T27" fmla="*/ 679 h 705"/>
                <a:gd name="T28" fmla="*/ 313 w 891"/>
                <a:gd name="T29" fmla="*/ 653 h 705"/>
                <a:gd name="T30" fmla="*/ 254 w 891"/>
                <a:gd name="T31" fmla="*/ 617 h 705"/>
                <a:gd name="T32" fmla="*/ 201 w 891"/>
                <a:gd name="T33" fmla="*/ 581 h 705"/>
                <a:gd name="T34" fmla="*/ 159 w 891"/>
                <a:gd name="T35" fmla="*/ 535 h 705"/>
                <a:gd name="T36" fmla="*/ 118 w 891"/>
                <a:gd name="T37" fmla="*/ 489 h 705"/>
                <a:gd name="T38" fmla="*/ 89 w 891"/>
                <a:gd name="T39" fmla="*/ 437 h 705"/>
                <a:gd name="T40" fmla="*/ 59 w 891"/>
                <a:gd name="T41" fmla="*/ 386 h 705"/>
                <a:gd name="T42" fmla="*/ 41 w 891"/>
                <a:gd name="T43" fmla="*/ 334 h 705"/>
                <a:gd name="T44" fmla="*/ 24 w 891"/>
                <a:gd name="T45" fmla="*/ 278 h 705"/>
                <a:gd name="T46" fmla="*/ 12 w 891"/>
                <a:gd name="T47" fmla="*/ 227 h 705"/>
                <a:gd name="T48" fmla="*/ 6 w 891"/>
                <a:gd name="T49" fmla="*/ 175 h 705"/>
                <a:gd name="T50" fmla="*/ 0 w 891"/>
                <a:gd name="T51" fmla="*/ 77 h 705"/>
                <a:gd name="T52" fmla="*/ 6 w 891"/>
                <a:gd name="T53" fmla="*/ 0 h 705"/>
                <a:gd name="T54" fmla="*/ 6 w 891"/>
                <a:gd name="T55" fmla="*/ 0 h 705"/>
                <a:gd name="T56" fmla="*/ 65 w 891"/>
                <a:gd name="T57" fmla="*/ 67 h 705"/>
                <a:gd name="T58" fmla="*/ 130 w 891"/>
                <a:gd name="T59" fmla="*/ 134 h 705"/>
                <a:gd name="T60" fmla="*/ 130 w 891"/>
                <a:gd name="T61" fmla="*/ 134 h 705"/>
                <a:gd name="T62" fmla="*/ 154 w 891"/>
                <a:gd name="T63" fmla="*/ 237 h 705"/>
                <a:gd name="T64" fmla="*/ 177 w 891"/>
                <a:gd name="T65" fmla="*/ 329 h 705"/>
                <a:gd name="T66" fmla="*/ 195 w 891"/>
                <a:gd name="T67" fmla="*/ 365 h 705"/>
                <a:gd name="T68" fmla="*/ 218 w 891"/>
                <a:gd name="T69" fmla="*/ 401 h 705"/>
                <a:gd name="T70" fmla="*/ 236 w 891"/>
                <a:gd name="T71" fmla="*/ 432 h 705"/>
                <a:gd name="T72" fmla="*/ 260 w 891"/>
                <a:gd name="T73" fmla="*/ 463 h 705"/>
                <a:gd name="T74" fmla="*/ 289 w 891"/>
                <a:gd name="T75" fmla="*/ 489 h 705"/>
                <a:gd name="T76" fmla="*/ 319 w 891"/>
                <a:gd name="T77" fmla="*/ 509 h 705"/>
                <a:gd name="T78" fmla="*/ 348 w 891"/>
                <a:gd name="T79" fmla="*/ 530 h 705"/>
                <a:gd name="T80" fmla="*/ 384 w 891"/>
                <a:gd name="T81" fmla="*/ 540 h 705"/>
                <a:gd name="T82" fmla="*/ 419 w 891"/>
                <a:gd name="T83" fmla="*/ 556 h 705"/>
                <a:gd name="T84" fmla="*/ 454 w 891"/>
                <a:gd name="T85" fmla="*/ 561 h 705"/>
                <a:gd name="T86" fmla="*/ 496 w 891"/>
                <a:gd name="T87" fmla="*/ 566 h 705"/>
                <a:gd name="T88" fmla="*/ 543 w 891"/>
                <a:gd name="T89" fmla="*/ 566 h 705"/>
                <a:gd name="T90" fmla="*/ 543 w 891"/>
                <a:gd name="T91" fmla="*/ 566 h 705"/>
                <a:gd name="T92" fmla="*/ 572 w 891"/>
                <a:gd name="T93" fmla="*/ 561 h 705"/>
                <a:gd name="T94" fmla="*/ 602 w 891"/>
                <a:gd name="T95" fmla="*/ 545 h 705"/>
                <a:gd name="T96" fmla="*/ 637 w 891"/>
                <a:gd name="T97" fmla="*/ 535 h 705"/>
                <a:gd name="T98" fmla="*/ 673 w 891"/>
                <a:gd name="T99" fmla="*/ 525 h 705"/>
                <a:gd name="T100" fmla="*/ 673 w 891"/>
                <a:gd name="T101" fmla="*/ 525 h 705"/>
                <a:gd name="T102" fmla="*/ 749 w 891"/>
                <a:gd name="T103" fmla="*/ 514 h 705"/>
                <a:gd name="T104" fmla="*/ 797 w 891"/>
                <a:gd name="T105" fmla="*/ 514 h 705"/>
                <a:gd name="T106" fmla="*/ 826 w 891"/>
                <a:gd name="T107" fmla="*/ 514 h 705"/>
                <a:gd name="T108" fmla="*/ 826 w 891"/>
                <a:gd name="T109" fmla="*/ 514 h 705"/>
                <a:gd name="T110" fmla="*/ 850 w 891"/>
                <a:gd name="T111" fmla="*/ 530 h 705"/>
                <a:gd name="T112" fmla="*/ 867 w 891"/>
                <a:gd name="T113" fmla="*/ 545 h 705"/>
                <a:gd name="T114" fmla="*/ 891 w 891"/>
                <a:gd name="T115" fmla="*/ 571 h 705"/>
                <a:gd name="T116" fmla="*/ 891 w 891"/>
                <a:gd name="T117" fmla="*/ 57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1" h="705">
                  <a:moveTo>
                    <a:pt x="891" y="571"/>
                  </a:moveTo>
                  <a:lnTo>
                    <a:pt x="891" y="571"/>
                  </a:lnTo>
                  <a:lnTo>
                    <a:pt x="885" y="581"/>
                  </a:lnTo>
                  <a:lnTo>
                    <a:pt x="862" y="602"/>
                  </a:lnTo>
                  <a:lnTo>
                    <a:pt x="826" y="628"/>
                  </a:lnTo>
                  <a:lnTo>
                    <a:pt x="773" y="658"/>
                  </a:lnTo>
                  <a:lnTo>
                    <a:pt x="714" y="679"/>
                  </a:lnTo>
                  <a:lnTo>
                    <a:pt x="637" y="700"/>
                  </a:lnTo>
                  <a:lnTo>
                    <a:pt x="596" y="705"/>
                  </a:lnTo>
                  <a:lnTo>
                    <a:pt x="555" y="705"/>
                  </a:lnTo>
                  <a:lnTo>
                    <a:pt x="508" y="705"/>
                  </a:lnTo>
                  <a:lnTo>
                    <a:pt x="460" y="694"/>
                  </a:lnTo>
                  <a:lnTo>
                    <a:pt x="460" y="694"/>
                  </a:lnTo>
                  <a:lnTo>
                    <a:pt x="384" y="679"/>
                  </a:lnTo>
                  <a:lnTo>
                    <a:pt x="313" y="653"/>
                  </a:lnTo>
                  <a:lnTo>
                    <a:pt x="254" y="617"/>
                  </a:lnTo>
                  <a:lnTo>
                    <a:pt x="201" y="581"/>
                  </a:lnTo>
                  <a:lnTo>
                    <a:pt x="159" y="535"/>
                  </a:lnTo>
                  <a:lnTo>
                    <a:pt x="118" y="489"/>
                  </a:lnTo>
                  <a:lnTo>
                    <a:pt x="89" y="437"/>
                  </a:lnTo>
                  <a:lnTo>
                    <a:pt x="59" y="386"/>
                  </a:lnTo>
                  <a:lnTo>
                    <a:pt x="41" y="334"/>
                  </a:lnTo>
                  <a:lnTo>
                    <a:pt x="24" y="278"/>
                  </a:lnTo>
                  <a:lnTo>
                    <a:pt x="12" y="227"/>
                  </a:lnTo>
                  <a:lnTo>
                    <a:pt x="6" y="175"/>
                  </a:lnTo>
                  <a:lnTo>
                    <a:pt x="0" y="77"/>
                  </a:lnTo>
                  <a:lnTo>
                    <a:pt x="6" y="0"/>
                  </a:lnTo>
                  <a:lnTo>
                    <a:pt x="6" y="0"/>
                  </a:lnTo>
                  <a:lnTo>
                    <a:pt x="65" y="67"/>
                  </a:lnTo>
                  <a:lnTo>
                    <a:pt x="130" y="134"/>
                  </a:lnTo>
                  <a:lnTo>
                    <a:pt x="130" y="134"/>
                  </a:lnTo>
                  <a:lnTo>
                    <a:pt x="154" y="237"/>
                  </a:lnTo>
                  <a:lnTo>
                    <a:pt x="177" y="329"/>
                  </a:lnTo>
                  <a:lnTo>
                    <a:pt x="195" y="365"/>
                  </a:lnTo>
                  <a:lnTo>
                    <a:pt x="218" y="401"/>
                  </a:lnTo>
                  <a:lnTo>
                    <a:pt x="236" y="432"/>
                  </a:lnTo>
                  <a:lnTo>
                    <a:pt x="260" y="463"/>
                  </a:lnTo>
                  <a:lnTo>
                    <a:pt x="289" y="489"/>
                  </a:lnTo>
                  <a:lnTo>
                    <a:pt x="319" y="509"/>
                  </a:lnTo>
                  <a:lnTo>
                    <a:pt x="348" y="530"/>
                  </a:lnTo>
                  <a:lnTo>
                    <a:pt x="384" y="540"/>
                  </a:lnTo>
                  <a:lnTo>
                    <a:pt x="419" y="556"/>
                  </a:lnTo>
                  <a:lnTo>
                    <a:pt x="454" y="561"/>
                  </a:lnTo>
                  <a:lnTo>
                    <a:pt x="496" y="566"/>
                  </a:lnTo>
                  <a:lnTo>
                    <a:pt x="543" y="566"/>
                  </a:lnTo>
                  <a:lnTo>
                    <a:pt x="543" y="566"/>
                  </a:lnTo>
                  <a:lnTo>
                    <a:pt x="572" y="561"/>
                  </a:lnTo>
                  <a:lnTo>
                    <a:pt x="602" y="545"/>
                  </a:lnTo>
                  <a:lnTo>
                    <a:pt x="637" y="535"/>
                  </a:lnTo>
                  <a:lnTo>
                    <a:pt x="673" y="525"/>
                  </a:lnTo>
                  <a:lnTo>
                    <a:pt x="673" y="525"/>
                  </a:lnTo>
                  <a:lnTo>
                    <a:pt x="749" y="514"/>
                  </a:lnTo>
                  <a:lnTo>
                    <a:pt x="797" y="514"/>
                  </a:lnTo>
                  <a:lnTo>
                    <a:pt x="826" y="514"/>
                  </a:lnTo>
                  <a:lnTo>
                    <a:pt x="826" y="514"/>
                  </a:lnTo>
                  <a:lnTo>
                    <a:pt x="850" y="530"/>
                  </a:lnTo>
                  <a:lnTo>
                    <a:pt x="867" y="545"/>
                  </a:lnTo>
                  <a:lnTo>
                    <a:pt x="891" y="571"/>
                  </a:lnTo>
                  <a:lnTo>
                    <a:pt x="891" y="5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52"/>
            <p:cNvSpPr>
              <a:spLocks/>
            </p:cNvSpPr>
            <p:nvPr/>
          </p:nvSpPr>
          <p:spPr bwMode="auto">
            <a:xfrm>
              <a:off x="4236" y="3743"/>
              <a:ext cx="360" cy="241"/>
            </a:xfrm>
            <a:custGeom>
              <a:avLst/>
              <a:gdLst>
                <a:gd name="T0" fmla="*/ 165 w 360"/>
                <a:gd name="T1" fmla="*/ 0 h 241"/>
                <a:gd name="T2" fmla="*/ 165 w 360"/>
                <a:gd name="T3" fmla="*/ 0 h 241"/>
                <a:gd name="T4" fmla="*/ 124 w 360"/>
                <a:gd name="T5" fmla="*/ 10 h 241"/>
                <a:gd name="T6" fmla="*/ 94 w 360"/>
                <a:gd name="T7" fmla="*/ 20 h 241"/>
                <a:gd name="T8" fmla="*/ 65 w 360"/>
                <a:gd name="T9" fmla="*/ 36 h 241"/>
                <a:gd name="T10" fmla="*/ 41 w 360"/>
                <a:gd name="T11" fmla="*/ 51 h 241"/>
                <a:gd name="T12" fmla="*/ 17 w 360"/>
                <a:gd name="T13" fmla="*/ 72 h 241"/>
                <a:gd name="T14" fmla="*/ 6 w 360"/>
                <a:gd name="T15" fmla="*/ 97 h 241"/>
                <a:gd name="T16" fmla="*/ 0 w 360"/>
                <a:gd name="T17" fmla="*/ 118 h 241"/>
                <a:gd name="T18" fmla="*/ 0 w 360"/>
                <a:gd name="T19" fmla="*/ 144 h 241"/>
                <a:gd name="T20" fmla="*/ 0 w 360"/>
                <a:gd name="T21" fmla="*/ 144 h 241"/>
                <a:gd name="T22" fmla="*/ 6 w 360"/>
                <a:gd name="T23" fmla="*/ 169 h 241"/>
                <a:gd name="T24" fmla="*/ 17 w 360"/>
                <a:gd name="T25" fmla="*/ 190 h 241"/>
                <a:gd name="T26" fmla="*/ 41 w 360"/>
                <a:gd name="T27" fmla="*/ 205 h 241"/>
                <a:gd name="T28" fmla="*/ 65 w 360"/>
                <a:gd name="T29" fmla="*/ 221 h 241"/>
                <a:gd name="T30" fmla="*/ 94 w 360"/>
                <a:gd name="T31" fmla="*/ 231 h 241"/>
                <a:gd name="T32" fmla="*/ 124 w 360"/>
                <a:gd name="T33" fmla="*/ 241 h 241"/>
                <a:gd name="T34" fmla="*/ 159 w 360"/>
                <a:gd name="T35" fmla="*/ 241 h 241"/>
                <a:gd name="T36" fmla="*/ 194 w 360"/>
                <a:gd name="T37" fmla="*/ 241 h 241"/>
                <a:gd name="T38" fmla="*/ 194 w 360"/>
                <a:gd name="T39" fmla="*/ 241 h 241"/>
                <a:gd name="T40" fmla="*/ 236 w 360"/>
                <a:gd name="T41" fmla="*/ 231 h 241"/>
                <a:gd name="T42" fmla="*/ 265 w 360"/>
                <a:gd name="T43" fmla="*/ 221 h 241"/>
                <a:gd name="T44" fmla="*/ 295 w 360"/>
                <a:gd name="T45" fmla="*/ 205 h 241"/>
                <a:gd name="T46" fmla="*/ 318 w 360"/>
                <a:gd name="T47" fmla="*/ 185 h 241"/>
                <a:gd name="T48" fmla="*/ 342 w 360"/>
                <a:gd name="T49" fmla="*/ 164 h 241"/>
                <a:gd name="T50" fmla="*/ 354 w 360"/>
                <a:gd name="T51" fmla="*/ 144 h 241"/>
                <a:gd name="T52" fmla="*/ 360 w 360"/>
                <a:gd name="T53" fmla="*/ 123 h 241"/>
                <a:gd name="T54" fmla="*/ 360 w 360"/>
                <a:gd name="T55" fmla="*/ 97 h 241"/>
                <a:gd name="T56" fmla="*/ 360 w 360"/>
                <a:gd name="T57" fmla="*/ 97 h 241"/>
                <a:gd name="T58" fmla="*/ 354 w 360"/>
                <a:gd name="T59" fmla="*/ 72 h 241"/>
                <a:gd name="T60" fmla="*/ 342 w 360"/>
                <a:gd name="T61" fmla="*/ 51 h 241"/>
                <a:gd name="T62" fmla="*/ 318 w 360"/>
                <a:gd name="T63" fmla="*/ 36 h 241"/>
                <a:gd name="T64" fmla="*/ 295 w 360"/>
                <a:gd name="T65" fmla="*/ 20 h 241"/>
                <a:gd name="T66" fmla="*/ 265 w 360"/>
                <a:gd name="T67" fmla="*/ 10 h 241"/>
                <a:gd name="T68" fmla="*/ 236 w 360"/>
                <a:gd name="T69" fmla="*/ 0 h 241"/>
                <a:gd name="T70" fmla="*/ 200 w 360"/>
                <a:gd name="T71" fmla="*/ 0 h 241"/>
                <a:gd name="T72" fmla="*/ 165 w 360"/>
                <a:gd name="T73" fmla="*/ 0 h 241"/>
                <a:gd name="T74" fmla="*/ 165 w 360"/>
                <a:gd name="T7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0" h="241">
                  <a:moveTo>
                    <a:pt x="165" y="0"/>
                  </a:moveTo>
                  <a:lnTo>
                    <a:pt x="165" y="0"/>
                  </a:lnTo>
                  <a:lnTo>
                    <a:pt x="124" y="10"/>
                  </a:lnTo>
                  <a:lnTo>
                    <a:pt x="94" y="20"/>
                  </a:lnTo>
                  <a:lnTo>
                    <a:pt x="65" y="36"/>
                  </a:lnTo>
                  <a:lnTo>
                    <a:pt x="41" y="51"/>
                  </a:lnTo>
                  <a:lnTo>
                    <a:pt x="17" y="72"/>
                  </a:lnTo>
                  <a:lnTo>
                    <a:pt x="6" y="97"/>
                  </a:lnTo>
                  <a:lnTo>
                    <a:pt x="0" y="118"/>
                  </a:lnTo>
                  <a:lnTo>
                    <a:pt x="0" y="144"/>
                  </a:lnTo>
                  <a:lnTo>
                    <a:pt x="0" y="144"/>
                  </a:lnTo>
                  <a:lnTo>
                    <a:pt x="6" y="169"/>
                  </a:lnTo>
                  <a:lnTo>
                    <a:pt x="17" y="190"/>
                  </a:lnTo>
                  <a:lnTo>
                    <a:pt x="41" y="205"/>
                  </a:lnTo>
                  <a:lnTo>
                    <a:pt x="65" y="221"/>
                  </a:lnTo>
                  <a:lnTo>
                    <a:pt x="94" y="231"/>
                  </a:lnTo>
                  <a:lnTo>
                    <a:pt x="124" y="241"/>
                  </a:lnTo>
                  <a:lnTo>
                    <a:pt x="159" y="241"/>
                  </a:lnTo>
                  <a:lnTo>
                    <a:pt x="194" y="241"/>
                  </a:lnTo>
                  <a:lnTo>
                    <a:pt x="194" y="241"/>
                  </a:lnTo>
                  <a:lnTo>
                    <a:pt x="236" y="231"/>
                  </a:lnTo>
                  <a:lnTo>
                    <a:pt x="265" y="221"/>
                  </a:lnTo>
                  <a:lnTo>
                    <a:pt x="295" y="205"/>
                  </a:lnTo>
                  <a:lnTo>
                    <a:pt x="318" y="185"/>
                  </a:lnTo>
                  <a:lnTo>
                    <a:pt x="342" y="164"/>
                  </a:lnTo>
                  <a:lnTo>
                    <a:pt x="354" y="144"/>
                  </a:lnTo>
                  <a:lnTo>
                    <a:pt x="360" y="123"/>
                  </a:lnTo>
                  <a:lnTo>
                    <a:pt x="360" y="97"/>
                  </a:lnTo>
                  <a:lnTo>
                    <a:pt x="360" y="97"/>
                  </a:lnTo>
                  <a:lnTo>
                    <a:pt x="354" y="72"/>
                  </a:lnTo>
                  <a:lnTo>
                    <a:pt x="342" y="51"/>
                  </a:lnTo>
                  <a:lnTo>
                    <a:pt x="318" y="36"/>
                  </a:lnTo>
                  <a:lnTo>
                    <a:pt x="295" y="20"/>
                  </a:lnTo>
                  <a:lnTo>
                    <a:pt x="265" y="10"/>
                  </a:lnTo>
                  <a:lnTo>
                    <a:pt x="236" y="0"/>
                  </a:lnTo>
                  <a:lnTo>
                    <a:pt x="200" y="0"/>
                  </a:lnTo>
                  <a:lnTo>
                    <a:pt x="165" y="0"/>
                  </a:lnTo>
                  <a:lnTo>
                    <a:pt x="1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53"/>
            <p:cNvSpPr>
              <a:spLocks/>
            </p:cNvSpPr>
            <p:nvPr/>
          </p:nvSpPr>
          <p:spPr bwMode="auto">
            <a:xfrm>
              <a:off x="4259" y="3763"/>
              <a:ext cx="313" cy="196"/>
            </a:xfrm>
            <a:custGeom>
              <a:avLst/>
              <a:gdLst>
                <a:gd name="T0" fmla="*/ 142 w 313"/>
                <a:gd name="T1" fmla="*/ 5 h 196"/>
                <a:gd name="T2" fmla="*/ 142 w 313"/>
                <a:gd name="T3" fmla="*/ 5 h 196"/>
                <a:gd name="T4" fmla="*/ 112 w 313"/>
                <a:gd name="T5" fmla="*/ 11 h 196"/>
                <a:gd name="T6" fmla="*/ 83 w 313"/>
                <a:gd name="T7" fmla="*/ 21 h 196"/>
                <a:gd name="T8" fmla="*/ 53 w 313"/>
                <a:gd name="T9" fmla="*/ 31 h 196"/>
                <a:gd name="T10" fmla="*/ 36 w 313"/>
                <a:gd name="T11" fmla="*/ 47 h 196"/>
                <a:gd name="T12" fmla="*/ 18 w 313"/>
                <a:gd name="T13" fmla="*/ 62 h 196"/>
                <a:gd name="T14" fmla="*/ 6 w 313"/>
                <a:gd name="T15" fmla="*/ 83 h 196"/>
                <a:gd name="T16" fmla="*/ 0 w 313"/>
                <a:gd name="T17" fmla="*/ 98 h 196"/>
                <a:gd name="T18" fmla="*/ 0 w 313"/>
                <a:gd name="T19" fmla="*/ 119 h 196"/>
                <a:gd name="T20" fmla="*/ 0 w 313"/>
                <a:gd name="T21" fmla="*/ 119 h 196"/>
                <a:gd name="T22" fmla="*/ 6 w 313"/>
                <a:gd name="T23" fmla="*/ 139 h 196"/>
                <a:gd name="T24" fmla="*/ 18 w 313"/>
                <a:gd name="T25" fmla="*/ 155 h 196"/>
                <a:gd name="T26" fmla="*/ 36 w 313"/>
                <a:gd name="T27" fmla="*/ 170 h 196"/>
                <a:gd name="T28" fmla="*/ 53 w 313"/>
                <a:gd name="T29" fmla="*/ 180 h 196"/>
                <a:gd name="T30" fmla="*/ 83 w 313"/>
                <a:gd name="T31" fmla="*/ 191 h 196"/>
                <a:gd name="T32" fmla="*/ 107 w 313"/>
                <a:gd name="T33" fmla="*/ 196 h 196"/>
                <a:gd name="T34" fmla="*/ 142 w 313"/>
                <a:gd name="T35" fmla="*/ 196 h 196"/>
                <a:gd name="T36" fmla="*/ 171 w 313"/>
                <a:gd name="T37" fmla="*/ 196 h 196"/>
                <a:gd name="T38" fmla="*/ 171 w 313"/>
                <a:gd name="T39" fmla="*/ 196 h 196"/>
                <a:gd name="T40" fmla="*/ 201 w 313"/>
                <a:gd name="T41" fmla="*/ 191 h 196"/>
                <a:gd name="T42" fmla="*/ 230 w 313"/>
                <a:gd name="T43" fmla="*/ 180 h 196"/>
                <a:gd name="T44" fmla="*/ 260 w 313"/>
                <a:gd name="T45" fmla="*/ 170 h 196"/>
                <a:gd name="T46" fmla="*/ 278 w 313"/>
                <a:gd name="T47" fmla="*/ 155 h 196"/>
                <a:gd name="T48" fmla="*/ 295 w 313"/>
                <a:gd name="T49" fmla="*/ 139 h 196"/>
                <a:gd name="T50" fmla="*/ 307 w 313"/>
                <a:gd name="T51" fmla="*/ 119 h 196"/>
                <a:gd name="T52" fmla="*/ 313 w 313"/>
                <a:gd name="T53" fmla="*/ 98 h 196"/>
                <a:gd name="T54" fmla="*/ 313 w 313"/>
                <a:gd name="T55" fmla="*/ 83 h 196"/>
                <a:gd name="T56" fmla="*/ 313 w 313"/>
                <a:gd name="T57" fmla="*/ 83 h 196"/>
                <a:gd name="T58" fmla="*/ 307 w 313"/>
                <a:gd name="T59" fmla="*/ 62 h 196"/>
                <a:gd name="T60" fmla="*/ 295 w 313"/>
                <a:gd name="T61" fmla="*/ 47 h 196"/>
                <a:gd name="T62" fmla="*/ 278 w 313"/>
                <a:gd name="T63" fmla="*/ 31 h 196"/>
                <a:gd name="T64" fmla="*/ 260 w 313"/>
                <a:gd name="T65" fmla="*/ 21 h 196"/>
                <a:gd name="T66" fmla="*/ 230 w 313"/>
                <a:gd name="T67" fmla="*/ 11 h 196"/>
                <a:gd name="T68" fmla="*/ 207 w 313"/>
                <a:gd name="T69" fmla="*/ 5 h 196"/>
                <a:gd name="T70" fmla="*/ 171 w 313"/>
                <a:gd name="T71" fmla="*/ 0 h 196"/>
                <a:gd name="T72" fmla="*/ 142 w 313"/>
                <a:gd name="T73" fmla="*/ 5 h 196"/>
                <a:gd name="T74" fmla="*/ 142 w 313"/>
                <a:gd name="T75" fmla="*/ 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3" h="196">
                  <a:moveTo>
                    <a:pt x="142" y="5"/>
                  </a:moveTo>
                  <a:lnTo>
                    <a:pt x="142" y="5"/>
                  </a:lnTo>
                  <a:lnTo>
                    <a:pt x="112" y="11"/>
                  </a:lnTo>
                  <a:lnTo>
                    <a:pt x="83" y="21"/>
                  </a:lnTo>
                  <a:lnTo>
                    <a:pt x="53" y="31"/>
                  </a:lnTo>
                  <a:lnTo>
                    <a:pt x="36" y="47"/>
                  </a:lnTo>
                  <a:lnTo>
                    <a:pt x="18" y="62"/>
                  </a:lnTo>
                  <a:lnTo>
                    <a:pt x="6" y="83"/>
                  </a:lnTo>
                  <a:lnTo>
                    <a:pt x="0" y="98"/>
                  </a:lnTo>
                  <a:lnTo>
                    <a:pt x="0" y="119"/>
                  </a:lnTo>
                  <a:lnTo>
                    <a:pt x="0" y="119"/>
                  </a:lnTo>
                  <a:lnTo>
                    <a:pt x="6" y="139"/>
                  </a:lnTo>
                  <a:lnTo>
                    <a:pt x="18" y="155"/>
                  </a:lnTo>
                  <a:lnTo>
                    <a:pt x="36" y="170"/>
                  </a:lnTo>
                  <a:lnTo>
                    <a:pt x="53" y="180"/>
                  </a:lnTo>
                  <a:lnTo>
                    <a:pt x="83" y="191"/>
                  </a:lnTo>
                  <a:lnTo>
                    <a:pt x="107" y="196"/>
                  </a:lnTo>
                  <a:lnTo>
                    <a:pt x="142" y="196"/>
                  </a:lnTo>
                  <a:lnTo>
                    <a:pt x="171" y="196"/>
                  </a:lnTo>
                  <a:lnTo>
                    <a:pt x="171" y="196"/>
                  </a:lnTo>
                  <a:lnTo>
                    <a:pt x="201" y="191"/>
                  </a:lnTo>
                  <a:lnTo>
                    <a:pt x="230" y="180"/>
                  </a:lnTo>
                  <a:lnTo>
                    <a:pt x="260" y="170"/>
                  </a:lnTo>
                  <a:lnTo>
                    <a:pt x="278" y="155"/>
                  </a:lnTo>
                  <a:lnTo>
                    <a:pt x="295" y="139"/>
                  </a:lnTo>
                  <a:lnTo>
                    <a:pt x="307" y="119"/>
                  </a:lnTo>
                  <a:lnTo>
                    <a:pt x="313" y="98"/>
                  </a:lnTo>
                  <a:lnTo>
                    <a:pt x="313" y="83"/>
                  </a:lnTo>
                  <a:lnTo>
                    <a:pt x="313" y="83"/>
                  </a:lnTo>
                  <a:lnTo>
                    <a:pt x="307" y="62"/>
                  </a:lnTo>
                  <a:lnTo>
                    <a:pt x="295" y="47"/>
                  </a:lnTo>
                  <a:lnTo>
                    <a:pt x="278" y="31"/>
                  </a:lnTo>
                  <a:lnTo>
                    <a:pt x="260" y="21"/>
                  </a:lnTo>
                  <a:lnTo>
                    <a:pt x="230" y="11"/>
                  </a:lnTo>
                  <a:lnTo>
                    <a:pt x="207" y="5"/>
                  </a:lnTo>
                  <a:lnTo>
                    <a:pt x="171" y="0"/>
                  </a:lnTo>
                  <a:lnTo>
                    <a:pt x="142" y="5"/>
                  </a:lnTo>
                  <a:lnTo>
                    <a:pt x="14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54"/>
            <p:cNvSpPr>
              <a:spLocks/>
            </p:cNvSpPr>
            <p:nvPr/>
          </p:nvSpPr>
          <p:spPr bwMode="auto">
            <a:xfrm>
              <a:off x="4342" y="3763"/>
              <a:ext cx="230" cy="196"/>
            </a:xfrm>
            <a:custGeom>
              <a:avLst/>
              <a:gdLst>
                <a:gd name="T0" fmla="*/ 230 w 230"/>
                <a:gd name="T1" fmla="*/ 83 h 196"/>
                <a:gd name="T2" fmla="*/ 230 w 230"/>
                <a:gd name="T3" fmla="*/ 83 h 196"/>
                <a:gd name="T4" fmla="*/ 224 w 230"/>
                <a:gd name="T5" fmla="*/ 62 h 196"/>
                <a:gd name="T6" fmla="*/ 218 w 230"/>
                <a:gd name="T7" fmla="*/ 47 h 196"/>
                <a:gd name="T8" fmla="*/ 201 w 230"/>
                <a:gd name="T9" fmla="*/ 31 h 196"/>
                <a:gd name="T10" fmla="*/ 183 w 230"/>
                <a:gd name="T11" fmla="*/ 21 h 196"/>
                <a:gd name="T12" fmla="*/ 159 w 230"/>
                <a:gd name="T13" fmla="*/ 11 h 196"/>
                <a:gd name="T14" fmla="*/ 136 w 230"/>
                <a:gd name="T15" fmla="*/ 5 h 196"/>
                <a:gd name="T16" fmla="*/ 106 w 230"/>
                <a:gd name="T17" fmla="*/ 0 h 196"/>
                <a:gd name="T18" fmla="*/ 77 w 230"/>
                <a:gd name="T19" fmla="*/ 0 h 196"/>
                <a:gd name="T20" fmla="*/ 77 w 230"/>
                <a:gd name="T21" fmla="*/ 0 h 196"/>
                <a:gd name="T22" fmla="*/ 112 w 230"/>
                <a:gd name="T23" fmla="*/ 16 h 196"/>
                <a:gd name="T24" fmla="*/ 136 w 230"/>
                <a:gd name="T25" fmla="*/ 31 h 196"/>
                <a:gd name="T26" fmla="*/ 153 w 230"/>
                <a:gd name="T27" fmla="*/ 52 h 196"/>
                <a:gd name="T28" fmla="*/ 159 w 230"/>
                <a:gd name="T29" fmla="*/ 72 h 196"/>
                <a:gd name="T30" fmla="*/ 159 w 230"/>
                <a:gd name="T31" fmla="*/ 72 h 196"/>
                <a:gd name="T32" fmla="*/ 159 w 230"/>
                <a:gd name="T33" fmla="*/ 93 h 196"/>
                <a:gd name="T34" fmla="*/ 153 w 230"/>
                <a:gd name="T35" fmla="*/ 113 h 196"/>
                <a:gd name="T36" fmla="*/ 142 w 230"/>
                <a:gd name="T37" fmla="*/ 129 h 196"/>
                <a:gd name="T38" fmla="*/ 124 w 230"/>
                <a:gd name="T39" fmla="*/ 149 h 196"/>
                <a:gd name="T40" fmla="*/ 106 w 230"/>
                <a:gd name="T41" fmla="*/ 160 h 196"/>
                <a:gd name="T42" fmla="*/ 77 w 230"/>
                <a:gd name="T43" fmla="*/ 175 h 196"/>
                <a:gd name="T44" fmla="*/ 47 w 230"/>
                <a:gd name="T45" fmla="*/ 185 h 196"/>
                <a:gd name="T46" fmla="*/ 18 w 230"/>
                <a:gd name="T47" fmla="*/ 191 h 196"/>
                <a:gd name="T48" fmla="*/ 18 w 230"/>
                <a:gd name="T49" fmla="*/ 191 h 196"/>
                <a:gd name="T50" fmla="*/ 0 w 230"/>
                <a:gd name="T51" fmla="*/ 191 h 196"/>
                <a:gd name="T52" fmla="*/ 0 w 230"/>
                <a:gd name="T53" fmla="*/ 191 h 196"/>
                <a:gd name="T54" fmla="*/ 41 w 230"/>
                <a:gd name="T55" fmla="*/ 196 h 196"/>
                <a:gd name="T56" fmla="*/ 88 w 230"/>
                <a:gd name="T57" fmla="*/ 196 h 196"/>
                <a:gd name="T58" fmla="*/ 88 w 230"/>
                <a:gd name="T59" fmla="*/ 196 h 196"/>
                <a:gd name="T60" fmla="*/ 118 w 230"/>
                <a:gd name="T61" fmla="*/ 191 h 196"/>
                <a:gd name="T62" fmla="*/ 147 w 230"/>
                <a:gd name="T63" fmla="*/ 180 h 196"/>
                <a:gd name="T64" fmla="*/ 177 w 230"/>
                <a:gd name="T65" fmla="*/ 170 h 196"/>
                <a:gd name="T66" fmla="*/ 195 w 230"/>
                <a:gd name="T67" fmla="*/ 155 h 196"/>
                <a:gd name="T68" fmla="*/ 212 w 230"/>
                <a:gd name="T69" fmla="*/ 139 h 196"/>
                <a:gd name="T70" fmla="*/ 224 w 230"/>
                <a:gd name="T71" fmla="*/ 119 h 196"/>
                <a:gd name="T72" fmla="*/ 230 w 230"/>
                <a:gd name="T73" fmla="*/ 98 h 196"/>
                <a:gd name="T74" fmla="*/ 230 w 230"/>
                <a:gd name="T75" fmla="*/ 83 h 196"/>
                <a:gd name="T76" fmla="*/ 230 w 230"/>
                <a:gd name="T77" fmla="*/ 8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0" h="196">
                  <a:moveTo>
                    <a:pt x="230" y="83"/>
                  </a:moveTo>
                  <a:lnTo>
                    <a:pt x="230" y="83"/>
                  </a:lnTo>
                  <a:lnTo>
                    <a:pt x="224" y="62"/>
                  </a:lnTo>
                  <a:lnTo>
                    <a:pt x="218" y="47"/>
                  </a:lnTo>
                  <a:lnTo>
                    <a:pt x="201" y="31"/>
                  </a:lnTo>
                  <a:lnTo>
                    <a:pt x="183" y="21"/>
                  </a:lnTo>
                  <a:lnTo>
                    <a:pt x="159" y="11"/>
                  </a:lnTo>
                  <a:lnTo>
                    <a:pt x="136" y="5"/>
                  </a:lnTo>
                  <a:lnTo>
                    <a:pt x="106" y="0"/>
                  </a:lnTo>
                  <a:lnTo>
                    <a:pt x="77" y="0"/>
                  </a:lnTo>
                  <a:lnTo>
                    <a:pt x="77" y="0"/>
                  </a:lnTo>
                  <a:lnTo>
                    <a:pt x="112" y="16"/>
                  </a:lnTo>
                  <a:lnTo>
                    <a:pt x="136" y="31"/>
                  </a:lnTo>
                  <a:lnTo>
                    <a:pt x="153" y="52"/>
                  </a:lnTo>
                  <a:lnTo>
                    <a:pt x="159" y="72"/>
                  </a:lnTo>
                  <a:lnTo>
                    <a:pt x="159" y="72"/>
                  </a:lnTo>
                  <a:lnTo>
                    <a:pt x="159" y="93"/>
                  </a:lnTo>
                  <a:lnTo>
                    <a:pt x="153" y="113"/>
                  </a:lnTo>
                  <a:lnTo>
                    <a:pt x="142" y="129"/>
                  </a:lnTo>
                  <a:lnTo>
                    <a:pt x="124" y="149"/>
                  </a:lnTo>
                  <a:lnTo>
                    <a:pt x="106" y="160"/>
                  </a:lnTo>
                  <a:lnTo>
                    <a:pt x="77" y="175"/>
                  </a:lnTo>
                  <a:lnTo>
                    <a:pt x="47" y="185"/>
                  </a:lnTo>
                  <a:lnTo>
                    <a:pt x="18" y="191"/>
                  </a:lnTo>
                  <a:lnTo>
                    <a:pt x="18" y="191"/>
                  </a:lnTo>
                  <a:lnTo>
                    <a:pt x="0" y="191"/>
                  </a:lnTo>
                  <a:lnTo>
                    <a:pt x="0" y="191"/>
                  </a:lnTo>
                  <a:lnTo>
                    <a:pt x="41" y="196"/>
                  </a:lnTo>
                  <a:lnTo>
                    <a:pt x="88" y="196"/>
                  </a:lnTo>
                  <a:lnTo>
                    <a:pt x="88" y="196"/>
                  </a:lnTo>
                  <a:lnTo>
                    <a:pt x="118" y="191"/>
                  </a:lnTo>
                  <a:lnTo>
                    <a:pt x="147" y="180"/>
                  </a:lnTo>
                  <a:lnTo>
                    <a:pt x="177" y="170"/>
                  </a:lnTo>
                  <a:lnTo>
                    <a:pt x="195" y="155"/>
                  </a:lnTo>
                  <a:lnTo>
                    <a:pt x="212" y="139"/>
                  </a:lnTo>
                  <a:lnTo>
                    <a:pt x="224" y="119"/>
                  </a:lnTo>
                  <a:lnTo>
                    <a:pt x="230" y="98"/>
                  </a:lnTo>
                  <a:lnTo>
                    <a:pt x="230" y="83"/>
                  </a:lnTo>
                  <a:lnTo>
                    <a:pt x="230" y="8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55"/>
            <p:cNvSpPr>
              <a:spLocks/>
            </p:cNvSpPr>
            <p:nvPr/>
          </p:nvSpPr>
          <p:spPr bwMode="auto">
            <a:xfrm>
              <a:off x="4035" y="3157"/>
              <a:ext cx="767" cy="725"/>
            </a:xfrm>
            <a:custGeom>
              <a:avLst/>
              <a:gdLst>
                <a:gd name="T0" fmla="*/ 118 w 767"/>
                <a:gd name="T1" fmla="*/ 241 h 725"/>
                <a:gd name="T2" fmla="*/ 89 w 767"/>
                <a:gd name="T3" fmla="*/ 195 h 725"/>
                <a:gd name="T4" fmla="*/ 36 w 767"/>
                <a:gd name="T5" fmla="*/ 159 h 725"/>
                <a:gd name="T6" fmla="*/ 0 w 767"/>
                <a:gd name="T7" fmla="*/ 123 h 725"/>
                <a:gd name="T8" fmla="*/ 0 w 767"/>
                <a:gd name="T9" fmla="*/ 102 h 725"/>
                <a:gd name="T10" fmla="*/ 18 w 767"/>
                <a:gd name="T11" fmla="*/ 82 h 725"/>
                <a:gd name="T12" fmla="*/ 53 w 767"/>
                <a:gd name="T13" fmla="*/ 66 h 725"/>
                <a:gd name="T14" fmla="*/ 124 w 767"/>
                <a:gd name="T15" fmla="*/ 77 h 725"/>
                <a:gd name="T16" fmla="*/ 171 w 767"/>
                <a:gd name="T17" fmla="*/ 118 h 725"/>
                <a:gd name="T18" fmla="*/ 207 w 767"/>
                <a:gd name="T19" fmla="*/ 174 h 725"/>
                <a:gd name="T20" fmla="*/ 218 w 767"/>
                <a:gd name="T21" fmla="*/ 205 h 725"/>
                <a:gd name="T22" fmla="*/ 236 w 767"/>
                <a:gd name="T23" fmla="*/ 226 h 725"/>
                <a:gd name="T24" fmla="*/ 277 w 767"/>
                <a:gd name="T25" fmla="*/ 226 h 725"/>
                <a:gd name="T26" fmla="*/ 395 w 767"/>
                <a:gd name="T27" fmla="*/ 190 h 725"/>
                <a:gd name="T28" fmla="*/ 508 w 767"/>
                <a:gd name="T29" fmla="*/ 128 h 725"/>
                <a:gd name="T30" fmla="*/ 578 w 767"/>
                <a:gd name="T31" fmla="*/ 82 h 725"/>
                <a:gd name="T32" fmla="*/ 608 w 767"/>
                <a:gd name="T33" fmla="*/ 46 h 725"/>
                <a:gd name="T34" fmla="*/ 655 w 767"/>
                <a:gd name="T35" fmla="*/ 10 h 725"/>
                <a:gd name="T36" fmla="*/ 696 w 767"/>
                <a:gd name="T37" fmla="*/ 0 h 725"/>
                <a:gd name="T38" fmla="*/ 726 w 767"/>
                <a:gd name="T39" fmla="*/ 5 h 725"/>
                <a:gd name="T40" fmla="*/ 761 w 767"/>
                <a:gd name="T41" fmla="*/ 20 h 725"/>
                <a:gd name="T42" fmla="*/ 767 w 767"/>
                <a:gd name="T43" fmla="*/ 51 h 725"/>
                <a:gd name="T44" fmla="*/ 726 w 767"/>
                <a:gd name="T45" fmla="*/ 118 h 725"/>
                <a:gd name="T46" fmla="*/ 696 w 767"/>
                <a:gd name="T47" fmla="*/ 154 h 725"/>
                <a:gd name="T48" fmla="*/ 655 w 767"/>
                <a:gd name="T49" fmla="*/ 205 h 725"/>
                <a:gd name="T50" fmla="*/ 637 w 767"/>
                <a:gd name="T51" fmla="*/ 221 h 725"/>
                <a:gd name="T52" fmla="*/ 655 w 767"/>
                <a:gd name="T53" fmla="*/ 257 h 725"/>
                <a:gd name="T54" fmla="*/ 649 w 767"/>
                <a:gd name="T55" fmla="*/ 298 h 725"/>
                <a:gd name="T56" fmla="*/ 661 w 767"/>
                <a:gd name="T57" fmla="*/ 318 h 725"/>
                <a:gd name="T58" fmla="*/ 673 w 767"/>
                <a:gd name="T59" fmla="*/ 370 h 725"/>
                <a:gd name="T60" fmla="*/ 667 w 767"/>
                <a:gd name="T61" fmla="*/ 396 h 725"/>
                <a:gd name="T62" fmla="*/ 679 w 767"/>
                <a:gd name="T63" fmla="*/ 442 h 725"/>
                <a:gd name="T64" fmla="*/ 673 w 767"/>
                <a:gd name="T65" fmla="*/ 478 h 725"/>
                <a:gd name="T66" fmla="*/ 626 w 767"/>
                <a:gd name="T67" fmla="*/ 545 h 725"/>
                <a:gd name="T68" fmla="*/ 537 w 767"/>
                <a:gd name="T69" fmla="*/ 642 h 725"/>
                <a:gd name="T70" fmla="*/ 519 w 767"/>
                <a:gd name="T71" fmla="*/ 678 h 725"/>
                <a:gd name="T72" fmla="*/ 508 w 767"/>
                <a:gd name="T73" fmla="*/ 704 h 725"/>
                <a:gd name="T74" fmla="*/ 472 w 767"/>
                <a:gd name="T75" fmla="*/ 714 h 725"/>
                <a:gd name="T76" fmla="*/ 378 w 767"/>
                <a:gd name="T77" fmla="*/ 725 h 725"/>
                <a:gd name="T78" fmla="*/ 289 w 767"/>
                <a:gd name="T79" fmla="*/ 709 h 725"/>
                <a:gd name="T80" fmla="*/ 254 w 767"/>
                <a:gd name="T81" fmla="*/ 689 h 725"/>
                <a:gd name="T82" fmla="*/ 254 w 767"/>
                <a:gd name="T83" fmla="*/ 678 h 725"/>
                <a:gd name="T84" fmla="*/ 213 w 767"/>
                <a:gd name="T85" fmla="*/ 606 h 725"/>
                <a:gd name="T86" fmla="*/ 165 w 767"/>
                <a:gd name="T87" fmla="*/ 529 h 725"/>
                <a:gd name="T88" fmla="*/ 148 w 767"/>
                <a:gd name="T89" fmla="*/ 473 h 725"/>
                <a:gd name="T90" fmla="*/ 136 w 767"/>
                <a:gd name="T91" fmla="*/ 344 h 725"/>
                <a:gd name="T92" fmla="*/ 130 w 767"/>
                <a:gd name="T93" fmla="*/ 282 h 725"/>
                <a:gd name="T94" fmla="*/ 118 w 767"/>
                <a:gd name="T95" fmla="*/ 241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7" h="725">
                  <a:moveTo>
                    <a:pt x="118" y="241"/>
                  </a:moveTo>
                  <a:lnTo>
                    <a:pt x="118" y="241"/>
                  </a:lnTo>
                  <a:lnTo>
                    <a:pt x="106" y="216"/>
                  </a:lnTo>
                  <a:lnTo>
                    <a:pt x="89" y="195"/>
                  </a:lnTo>
                  <a:lnTo>
                    <a:pt x="36" y="159"/>
                  </a:lnTo>
                  <a:lnTo>
                    <a:pt x="36" y="159"/>
                  </a:lnTo>
                  <a:lnTo>
                    <a:pt x="18" y="138"/>
                  </a:lnTo>
                  <a:lnTo>
                    <a:pt x="0" y="123"/>
                  </a:lnTo>
                  <a:lnTo>
                    <a:pt x="0" y="113"/>
                  </a:lnTo>
                  <a:lnTo>
                    <a:pt x="0" y="102"/>
                  </a:lnTo>
                  <a:lnTo>
                    <a:pt x="6" y="92"/>
                  </a:lnTo>
                  <a:lnTo>
                    <a:pt x="18" y="82"/>
                  </a:lnTo>
                  <a:lnTo>
                    <a:pt x="18" y="82"/>
                  </a:lnTo>
                  <a:lnTo>
                    <a:pt x="53" y="66"/>
                  </a:lnTo>
                  <a:lnTo>
                    <a:pt x="89" y="66"/>
                  </a:lnTo>
                  <a:lnTo>
                    <a:pt x="124" y="77"/>
                  </a:lnTo>
                  <a:lnTo>
                    <a:pt x="148" y="92"/>
                  </a:lnTo>
                  <a:lnTo>
                    <a:pt x="171" y="118"/>
                  </a:lnTo>
                  <a:lnTo>
                    <a:pt x="189" y="144"/>
                  </a:lnTo>
                  <a:lnTo>
                    <a:pt x="207" y="174"/>
                  </a:lnTo>
                  <a:lnTo>
                    <a:pt x="218" y="205"/>
                  </a:lnTo>
                  <a:lnTo>
                    <a:pt x="218" y="205"/>
                  </a:lnTo>
                  <a:lnTo>
                    <a:pt x="224" y="216"/>
                  </a:lnTo>
                  <a:lnTo>
                    <a:pt x="236" y="226"/>
                  </a:lnTo>
                  <a:lnTo>
                    <a:pt x="260" y="231"/>
                  </a:lnTo>
                  <a:lnTo>
                    <a:pt x="277" y="226"/>
                  </a:lnTo>
                  <a:lnTo>
                    <a:pt x="331" y="216"/>
                  </a:lnTo>
                  <a:lnTo>
                    <a:pt x="395" y="190"/>
                  </a:lnTo>
                  <a:lnTo>
                    <a:pt x="454" y="159"/>
                  </a:lnTo>
                  <a:lnTo>
                    <a:pt x="508" y="128"/>
                  </a:lnTo>
                  <a:lnTo>
                    <a:pt x="549" y="102"/>
                  </a:lnTo>
                  <a:lnTo>
                    <a:pt x="578" y="82"/>
                  </a:lnTo>
                  <a:lnTo>
                    <a:pt x="578" y="82"/>
                  </a:lnTo>
                  <a:lnTo>
                    <a:pt x="608" y="46"/>
                  </a:lnTo>
                  <a:lnTo>
                    <a:pt x="637" y="20"/>
                  </a:lnTo>
                  <a:lnTo>
                    <a:pt x="655" y="10"/>
                  </a:lnTo>
                  <a:lnTo>
                    <a:pt x="679" y="5"/>
                  </a:lnTo>
                  <a:lnTo>
                    <a:pt x="696" y="0"/>
                  </a:lnTo>
                  <a:lnTo>
                    <a:pt x="726" y="5"/>
                  </a:lnTo>
                  <a:lnTo>
                    <a:pt x="726" y="5"/>
                  </a:lnTo>
                  <a:lnTo>
                    <a:pt x="755" y="15"/>
                  </a:lnTo>
                  <a:lnTo>
                    <a:pt x="761" y="20"/>
                  </a:lnTo>
                  <a:lnTo>
                    <a:pt x="767" y="30"/>
                  </a:lnTo>
                  <a:lnTo>
                    <a:pt x="767" y="51"/>
                  </a:lnTo>
                  <a:lnTo>
                    <a:pt x="761" y="72"/>
                  </a:lnTo>
                  <a:lnTo>
                    <a:pt x="726" y="118"/>
                  </a:lnTo>
                  <a:lnTo>
                    <a:pt x="696" y="154"/>
                  </a:lnTo>
                  <a:lnTo>
                    <a:pt x="696" y="154"/>
                  </a:lnTo>
                  <a:lnTo>
                    <a:pt x="673" y="190"/>
                  </a:lnTo>
                  <a:lnTo>
                    <a:pt x="655" y="205"/>
                  </a:lnTo>
                  <a:lnTo>
                    <a:pt x="637" y="221"/>
                  </a:lnTo>
                  <a:lnTo>
                    <a:pt x="637" y="221"/>
                  </a:lnTo>
                  <a:lnTo>
                    <a:pt x="649" y="236"/>
                  </a:lnTo>
                  <a:lnTo>
                    <a:pt x="655" y="257"/>
                  </a:lnTo>
                  <a:lnTo>
                    <a:pt x="655" y="277"/>
                  </a:lnTo>
                  <a:lnTo>
                    <a:pt x="649" y="298"/>
                  </a:lnTo>
                  <a:lnTo>
                    <a:pt x="649" y="298"/>
                  </a:lnTo>
                  <a:lnTo>
                    <a:pt x="661" y="318"/>
                  </a:lnTo>
                  <a:lnTo>
                    <a:pt x="667" y="344"/>
                  </a:lnTo>
                  <a:lnTo>
                    <a:pt x="673" y="370"/>
                  </a:lnTo>
                  <a:lnTo>
                    <a:pt x="667" y="396"/>
                  </a:lnTo>
                  <a:lnTo>
                    <a:pt x="667" y="396"/>
                  </a:lnTo>
                  <a:lnTo>
                    <a:pt x="673" y="421"/>
                  </a:lnTo>
                  <a:lnTo>
                    <a:pt x="679" y="442"/>
                  </a:lnTo>
                  <a:lnTo>
                    <a:pt x="679" y="457"/>
                  </a:lnTo>
                  <a:lnTo>
                    <a:pt x="673" y="478"/>
                  </a:lnTo>
                  <a:lnTo>
                    <a:pt x="655" y="514"/>
                  </a:lnTo>
                  <a:lnTo>
                    <a:pt x="626" y="545"/>
                  </a:lnTo>
                  <a:lnTo>
                    <a:pt x="567" y="606"/>
                  </a:lnTo>
                  <a:lnTo>
                    <a:pt x="537" y="642"/>
                  </a:lnTo>
                  <a:lnTo>
                    <a:pt x="519" y="678"/>
                  </a:lnTo>
                  <a:lnTo>
                    <a:pt x="519" y="678"/>
                  </a:lnTo>
                  <a:lnTo>
                    <a:pt x="513" y="694"/>
                  </a:lnTo>
                  <a:lnTo>
                    <a:pt x="508" y="704"/>
                  </a:lnTo>
                  <a:lnTo>
                    <a:pt x="490" y="709"/>
                  </a:lnTo>
                  <a:lnTo>
                    <a:pt x="472" y="714"/>
                  </a:lnTo>
                  <a:lnTo>
                    <a:pt x="425" y="725"/>
                  </a:lnTo>
                  <a:lnTo>
                    <a:pt x="378" y="725"/>
                  </a:lnTo>
                  <a:lnTo>
                    <a:pt x="331" y="719"/>
                  </a:lnTo>
                  <a:lnTo>
                    <a:pt x="289" y="709"/>
                  </a:lnTo>
                  <a:lnTo>
                    <a:pt x="260" y="699"/>
                  </a:lnTo>
                  <a:lnTo>
                    <a:pt x="254" y="689"/>
                  </a:lnTo>
                  <a:lnTo>
                    <a:pt x="254" y="678"/>
                  </a:lnTo>
                  <a:lnTo>
                    <a:pt x="254" y="678"/>
                  </a:lnTo>
                  <a:lnTo>
                    <a:pt x="236" y="642"/>
                  </a:lnTo>
                  <a:lnTo>
                    <a:pt x="213" y="606"/>
                  </a:lnTo>
                  <a:lnTo>
                    <a:pt x="165" y="529"/>
                  </a:lnTo>
                  <a:lnTo>
                    <a:pt x="165" y="529"/>
                  </a:lnTo>
                  <a:lnTo>
                    <a:pt x="154" y="504"/>
                  </a:lnTo>
                  <a:lnTo>
                    <a:pt x="148" y="473"/>
                  </a:lnTo>
                  <a:lnTo>
                    <a:pt x="142" y="406"/>
                  </a:lnTo>
                  <a:lnTo>
                    <a:pt x="136" y="344"/>
                  </a:lnTo>
                  <a:lnTo>
                    <a:pt x="130" y="282"/>
                  </a:lnTo>
                  <a:lnTo>
                    <a:pt x="130" y="282"/>
                  </a:lnTo>
                  <a:lnTo>
                    <a:pt x="118" y="241"/>
                  </a:lnTo>
                  <a:lnTo>
                    <a:pt x="118" y="2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56"/>
            <p:cNvSpPr>
              <a:spLocks noEditPoints="1"/>
            </p:cNvSpPr>
            <p:nvPr/>
          </p:nvSpPr>
          <p:spPr bwMode="auto">
            <a:xfrm>
              <a:off x="4023" y="3146"/>
              <a:ext cx="791" cy="746"/>
            </a:xfrm>
            <a:custGeom>
              <a:avLst/>
              <a:gdLst>
                <a:gd name="T0" fmla="*/ 579 w 791"/>
                <a:gd name="T1" fmla="*/ 83 h 746"/>
                <a:gd name="T2" fmla="*/ 337 w 791"/>
                <a:gd name="T3" fmla="*/ 216 h 746"/>
                <a:gd name="T4" fmla="*/ 248 w 791"/>
                <a:gd name="T5" fmla="*/ 221 h 746"/>
                <a:gd name="T6" fmla="*/ 207 w 791"/>
                <a:gd name="T7" fmla="*/ 139 h 746"/>
                <a:gd name="T8" fmla="*/ 130 w 791"/>
                <a:gd name="T9" fmla="*/ 72 h 746"/>
                <a:gd name="T10" fmla="*/ 48 w 791"/>
                <a:gd name="T11" fmla="*/ 72 h 746"/>
                <a:gd name="T12" fmla="*/ 0 w 791"/>
                <a:gd name="T13" fmla="*/ 119 h 746"/>
                <a:gd name="T14" fmla="*/ 0 w 791"/>
                <a:gd name="T15" fmla="*/ 134 h 746"/>
                <a:gd name="T16" fmla="*/ 59 w 791"/>
                <a:gd name="T17" fmla="*/ 191 h 746"/>
                <a:gd name="T18" fmla="*/ 118 w 791"/>
                <a:gd name="T19" fmla="*/ 257 h 746"/>
                <a:gd name="T20" fmla="*/ 136 w 791"/>
                <a:gd name="T21" fmla="*/ 386 h 746"/>
                <a:gd name="T22" fmla="*/ 166 w 791"/>
                <a:gd name="T23" fmla="*/ 545 h 746"/>
                <a:gd name="T24" fmla="*/ 236 w 791"/>
                <a:gd name="T25" fmla="*/ 653 h 746"/>
                <a:gd name="T26" fmla="*/ 254 w 791"/>
                <a:gd name="T27" fmla="*/ 694 h 746"/>
                <a:gd name="T28" fmla="*/ 284 w 791"/>
                <a:gd name="T29" fmla="*/ 725 h 746"/>
                <a:gd name="T30" fmla="*/ 461 w 791"/>
                <a:gd name="T31" fmla="*/ 741 h 746"/>
                <a:gd name="T32" fmla="*/ 531 w 791"/>
                <a:gd name="T33" fmla="*/ 715 h 746"/>
                <a:gd name="T34" fmla="*/ 555 w 791"/>
                <a:gd name="T35" fmla="*/ 664 h 746"/>
                <a:gd name="T36" fmla="*/ 649 w 791"/>
                <a:gd name="T37" fmla="*/ 561 h 746"/>
                <a:gd name="T38" fmla="*/ 702 w 791"/>
                <a:gd name="T39" fmla="*/ 458 h 746"/>
                <a:gd name="T40" fmla="*/ 691 w 791"/>
                <a:gd name="T41" fmla="*/ 407 h 746"/>
                <a:gd name="T42" fmla="*/ 685 w 791"/>
                <a:gd name="T43" fmla="*/ 319 h 746"/>
                <a:gd name="T44" fmla="*/ 679 w 791"/>
                <a:gd name="T45" fmla="*/ 278 h 746"/>
                <a:gd name="T46" fmla="*/ 661 w 791"/>
                <a:gd name="T47" fmla="*/ 232 h 746"/>
                <a:gd name="T48" fmla="*/ 738 w 791"/>
                <a:gd name="T49" fmla="*/ 149 h 746"/>
                <a:gd name="T50" fmla="*/ 791 w 791"/>
                <a:gd name="T51" fmla="*/ 52 h 746"/>
                <a:gd name="T52" fmla="*/ 785 w 791"/>
                <a:gd name="T53" fmla="*/ 26 h 746"/>
                <a:gd name="T54" fmla="*/ 738 w 791"/>
                <a:gd name="T55" fmla="*/ 5 h 746"/>
                <a:gd name="T56" fmla="*/ 655 w 791"/>
                <a:gd name="T57" fmla="*/ 16 h 746"/>
                <a:gd name="T58" fmla="*/ 284 w 791"/>
                <a:gd name="T59" fmla="*/ 700 h 746"/>
                <a:gd name="T60" fmla="*/ 278 w 791"/>
                <a:gd name="T61" fmla="*/ 689 h 746"/>
                <a:gd name="T62" fmla="*/ 230 w 791"/>
                <a:gd name="T63" fmla="*/ 602 h 746"/>
                <a:gd name="T64" fmla="*/ 177 w 791"/>
                <a:gd name="T65" fmla="*/ 504 h 746"/>
                <a:gd name="T66" fmla="*/ 160 w 791"/>
                <a:gd name="T67" fmla="*/ 340 h 746"/>
                <a:gd name="T68" fmla="*/ 142 w 791"/>
                <a:gd name="T69" fmla="*/ 252 h 746"/>
                <a:gd name="T70" fmla="*/ 95 w 791"/>
                <a:gd name="T71" fmla="*/ 185 h 746"/>
                <a:gd name="T72" fmla="*/ 53 w 791"/>
                <a:gd name="T73" fmla="*/ 160 h 746"/>
                <a:gd name="T74" fmla="*/ 24 w 791"/>
                <a:gd name="T75" fmla="*/ 119 h 746"/>
                <a:gd name="T76" fmla="*/ 59 w 791"/>
                <a:gd name="T77" fmla="*/ 93 h 746"/>
                <a:gd name="T78" fmla="*/ 118 w 791"/>
                <a:gd name="T79" fmla="*/ 93 h 746"/>
                <a:gd name="T80" fmla="*/ 219 w 791"/>
                <a:gd name="T81" fmla="*/ 221 h 746"/>
                <a:gd name="T82" fmla="*/ 242 w 791"/>
                <a:gd name="T83" fmla="*/ 247 h 746"/>
                <a:gd name="T84" fmla="*/ 295 w 791"/>
                <a:gd name="T85" fmla="*/ 247 h 746"/>
                <a:gd name="T86" fmla="*/ 543 w 791"/>
                <a:gd name="T87" fmla="*/ 139 h 746"/>
                <a:gd name="T88" fmla="*/ 638 w 791"/>
                <a:gd name="T89" fmla="*/ 52 h 746"/>
                <a:gd name="T90" fmla="*/ 714 w 791"/>
                <a:gd name="T91" fmla="*/ 21 h 746"/>
                <a:gd name="T92" fmla="*/ 767 w 791"/>
                <a:gd name="T93" fmla="*/ 47 h 746"/>
                <a:gd name="T94" fmla="*/ 756 w 791"/>
                <a:gd name="T95" fmla="*/ 93 h 746"/>
                <a:gd name="T96" fmla="*/ 691 w 791"/>
                <a:gd name="T97" fmla="*/ 170 h 746"/>
                <a:gd name="T98" fmla="*/ 643 w 791"/>
                <a:gd name="T99" fmla="*/ 221 h 746"/>
                <a:gd name="T100" fmla="*/ 649 w 791"/>
                <a:gd name="T101" fmla="*/ 252 h 746"/>
                <a:gd name="T102" fmla="*/ 643 w 791"/>
                <a:gd name="T103" fmla="*/ 309 h 746"/>
                <a:gd name="T104" fmla="*/ 673 w 791"/>
                <a:gd name="T105" fmla="*/ 355 h 746"/>
                <a:gd name="T106" fmla="*/ 667 w 791"/>
                <a:gd name="T107" fmla="*/ 412 h 746"/>
                <a:gd name="T108" fmla="*/ 679 w 791"/>
                <a:gd name="T109" fmla="*/ 479 h 746"/>
                <a:gd name="T110" fmla="*/ 602 w 791"/>
                <a:gd name="T111" fmla="*/ 576 h 746"/>
                <a:gd name="T112" fmla="*/ 525 w 791"/>
                <a:gd name="T113" fmla="*/ 689 h 746"/>
                <a:gd name="T114" fmla="*/ 478 w 791"/>
                <a:gd name="T115" fmla="*/ 720 h 746"/>
                <a:gd name="T116" fmla="*/ 295 w 791"/>
                <a:gd name="T117" fmla="*/ 71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1" h="746">
                  <a:moveTo>
                    <a:pt x="596" y="67"/>
                  </a:moveTo>
                  <a:lnTo>
                    <a:pt x="596" y="67"/>
                  </a:lnTo>
                  <a:lnTo>
                    <a:pt x="579" y="83"/>
                  </a:lnTo>
                  <a:lnTo>
                    <a:pt x="579" y="83"/>
                  </a:lnTo>
                  <a:lnTo>
                    <a:pt x="525" y="124"/>
                  </a:lnTo>
                  <a:lnTo>
                    <a:pt x="437" y="175"/>
                  </a:lnTo>
                  <a:lnTo>
                    <a:pt x="384" y="201"/>
                  </a:lnTo>
                  <a:lnTo>
                    <a:pt x="337" y="216"/>
                  </a:lnTo>
                  <a:lnTo>
                    <a:pt x="295" y="227"/>
                  </a:lnTo>
                  <a:lnTo>
                    <a:pt x="260" y="227"/>
                  </a:lnTo>
                  <a:lnTo>
                    <a:pt x="260" y="227"/>
                  </a:lnTo>
                  <a:lnTo>
                    <a:pt x="248" y="221"/>
                  </a:lnTo>
                  <a:lnTo>
                    <a:pt x="236" y="211"/>
                  </a:lnTo>
                  <a:lnTo>
                    <a:pt x="236" y="211"/>
                  </a:lnTo>
                  <a:lnTo>
                    <a:pt x="225" y="180"/>
                  </a:lnTo>
                  <a:lnTo>
                    <a:pt x="207" y="139"/>
                  </a:lnTo>
                  <a:lnTo>
                    <a:pt x="189" y="119"/>
                  </a:lnTo>
                  <a:lnTo>
                    <a:pt x="171" y="103"/>
                  </a:lnTo>
                  <a:lnTo>
                    <a:pt x="154" y="88"/>
                  </a:lnTo>
                  <a:lnTo>
                    <a:pt x="130" y="72"/>
                  </a:lnTo>
                  <a:lnTo>
                    <a:pt x="130" y="72"/>
                  </a:lnTo>
                  <a:lnTo>
                    <a:pt x="107" y="67"/>
                  </a:lnTo>
                  <a:lnTo>
                    <a:pt x="77" y="67"/>
                  </a:lnTo>
                  <a:lnTo>
                    <a:pt x="48" y="72"/>
                  </a:lnTo>
                  <a:lnTo>
                    <a:pt x="18" y="88"/>
                  </a:lnTo>
                  <a:lnTo>
                    <a:pt x="18" y="88"/>
                  </a:lnTo>
                  <a:lnTo>
                    <a:pt x="6" y="103"/>
                  </a:lnTo>
                  <a:lnTo>
                    <a:pt x="0" y="119"/>
                  </a:lnTo>
                  <a:lnTo>
                    <a:pt x="0" y="119"/>
                  </a:lnTo>
                  <a:lnTo>
                    <a:pt x="0" y="119"/>
                  </a:lnTo>
                  <a:lnTo>
                    <a:pt x="0" y="119"/>
                  </a:lnTo>
                  <a:lnTo>
                    <a:pt x="0" y="134"/>
                  </a:lnTo>
                  <a:lnTo>
                    <a:pt x="12" y="149"/>
                  </a:lnTo>
                  <a:lnTo>
                    <a:pt x="42" y="175"/>
                  </a:lnTo>
                  <a:lnTo>
                    <a:pt x="59" y="191"/>
                  </a:lnTo>
                  <a:lnTo>
                    <a:pt x="59" y="191"/>
                  </a:lnTo>
                  <a:lnTo>
                    <a:pt x="95" y="216"/>
                  </a:lnTo>
                  <a:lnTo>
                    <a:pt x="112" y="232"/>
                  </a:lnTo>
                  <a:lnTo>
                    <a:pt x="118" y="257"/>
                  </a:lnTo>
                  <a:lnTo>
                    <a:pt x="118" y="257"/>
                  </a:lnTo>
                  <a:lnTo>
                    <a:pt x="130" y="293"/>
                  </a:lnTo>
                  <a:lnTo>
                    <a:pt x="130" y="293"/>
                  </a:lnTo>
                  <a:lnTo>
                    <a:pt x="136" y="340"/>
                  </a:lnTo>
                  <a:lnTo>
                    <a:pt x="136" y="386"/>
                  </a:lnTo>
                  <a:lnTo>
                    <a:pt x="136" y="386"/>
                  </a:lnTo>
                  <a:lnTo>
                    <a:pt x="142" y="468"/>
                  </a:lnTo>
                  <a:lnTo>
                    <a:pt x="154" y="509"/>
                  </a:lnTo>
                  <a:lnTo>
                    <a:pt x="166" y="545"/>
                  </a:lnTo>
                  <a:lnTo>
                    <a:pt x="166" y="545"/>
                  </a:lnTo>
                  <a:lnTo>
                    <a:pt x="207" y="612"/>
                  </a:lnTo>
                  <a:lnTo>
                    <a:pt x="207" y="612"/>
                  </a:lnTo>
                  <a:lnTo>
                    <a:pt x="236" y="653"/>
                  </a:lnTo>
                  <a:lnTo>
                    <a:pt x="254" y="689"/>
                  </a:lnTo>
                  <a:lnTo>
                    <a:pt x="254" y="689"/>
                  </a:lnTo>
                  <a:lnTo>
                    <a:pt x="254" y="694"/>
                  </a:lnTo>
                  <a:lnTo>
                    <a:pt x="254" y="694"/>
                  </a:lnTo>
                  <a:lnTo>
                    <a:pt x="260" y="705"/>
                  </a:lnTo>
                  <a:lnTo>
                    <a:pt x="266" y="715"/>
                  </a:lnTo>
                  <a:lnTo>
                    <a:pt x="266" y="715"/>
                  </a:lnTo>
                  <a:lnTo>
                    <a:pt x="284" y="725"/>
                  </a:lnTo>
                  <a:lnTo>
                    <a:pt x="307" y="736"/>
                  </a:lnTo>
                  <a:lnTo>
                    <a:pt x="366" y="746"/>
                  </a:lnTo>
                  <a:lnTo>
                    <a:pt x="431" y="746"/>
                  </a:lnTo>
                  <a:lnTo>
                    <a:pt x="461" y="741"/>
                  </a:lnTo>
                  <a:lnTo>
                    <a:pt x="484" y="736"/>
                  </a:lnTo>
                  <a:lnTo>
                    <a:pt x="484" y="736"/>
                  </a:lnTo>
                  <a:lnTo>
                    <a:pt x="514" y="725"/>
                  </a:lnTo>
                  <a:lnTo>
                    <a:pt x="531" y="715"/>
                  </a:lnTo>
                  <a:lnTo>
                    <a:pt x="543" y="705"/>
                  </a:lnTo>
                  <a:lnTo>
                    <a:pt x="543" y="694"/>
                  </a:lnTo>
                  <a:lnTo>
                    <a:pt x="543" y="694"/>
                  </a:lnTo>
                  <a:lnTo>
                    <a:pt x="555" y="664"/>
                  </a:lnTo>
                  <a:lnTo>
                    <a:pt x="573" y="638"/>
                  </a:lnTo>
                  <a:lnTo>
                    <a:pt x="620" y="587"/>
                  </a:lnTo>
                  <a:lnTo>
                    <a:pt x="620" y="587"/>
                  </a:lnTo>
                  <a:lnTo>
                    <a:pt x="649" y="561"/>
                  </a:lnTo>
                  <a:lnTo>
                    <a:pt x="679" y="530"/>
                  </a:lnTo>
                  <a:lnTo>
                    <a:pt x="697" y="494"/>
                  </a:lnTo>
                  <a:lnTo>
                    <a:pt x="702" y="479"/>
                  </a:lnTo>
                  <a:lnTo>
                    <a:pt x="702" y="458"/>
                  </a:lnTo>
                  <a:lnTo>
                    <a:pt x="702" y="458"/>
                  </a:lnTo>
                  <a:lnTo>
                    <a:pt x="697" y="432"/>
                  </a:lnTo>
                  <a:lnTo>
                    <a:pt x="691" y="407"/>
                  </a:lnTo>
                  <a:lnTo>
                    <a:pt x="691" y="407"/>
                  </a:lnTo>
                  <a:lnTo>
                    <a:pt x="697" y="371"/>
                  </a:lnTo>
                  <a:lnTo>
                    <a:pt x="697" y="371"/>
                  </a:lnTo>
                  <a:lnTo>
                    <a:pt x="691" y="335"/>
                  </a:lnTo>
                  <a:lnTo>
                    <a:pt x="685" y="319"/>
                  </a:lnTo>
                  <a:lnTo>
                    <a:pt x="673" y="309"/>
                  </a:lnTo>
                  <a:lnTo>
                    <a:pt x="673" y="309"/>
                  </a:lnTo>
                  <a:lnTo>
                    <a:pt x="679" y="293"/>
                  </a:lnTo>
                  <a:lnTo>
                    <a:pt x="679" y="278"/>
                  </a:lnTo>
                  <a:lnTo>
                    <a:pt x="679" y="278"/>
                  </a:lnTo>
                  <a:lnTo>
                    <a:pt x="673" y="252"/>
                  </a:lnTo>
                  <a:lnTo>
                    <a:pt x="661" y="232"/>
                  </a:lnTo>
                  <a:lnTo>
                    <a:pt x="661" y="232"/>
                  </a:lnTo>
                  <a:lnTo>
                    <a:pt x="691" y="211"/>
                  </a:lnTo>
                  <a:lnTo>
                    <a:pt x="714" y="180"/>
                  </a:lnTo>
                  <a:lnTo>
                    <a:pt x="720" y="170"/>
                  </a:lnTo>
                  <a:lnTo>
                    <a:pt x="738" y="149"/>
                  </a:lnTo>
                  <a:lnTo>
                    <a:pt x="738" y="149"/>
                  </a:lnTo>
                  <a:lnTo>
                    <a:pt x="773" y="103"/>
                  </a:lnTo>
                  <a:lnTo>
                    <a:pt x="785" y="77"/>
                  </a:lnTo>
                  <a:lnTo>
                    <a:pt x="791" y="52"/>
                  </a:lnTo>
                  <a:lnTo>
                    <a:pt x="791" y="52"/>
                  </a:lnTo>
                  <a:lnTo>
                    <a:pt x="791" y="36"/>
                  </a:lnTo>
                  <a:lnTo>
                    <a:pt x="791" y="36"/>
                  </a:lnTo>
                  <a:lnTo>
                    <a:pt x="785" y="26"/>
                  </a:lnTo>
                  <a:lnTo>
                    <a:pt x="773" y="16"/>
                  </a:lnTo>
                  <a:lnTo>
                    <a:pt x="756" y="11"/>
                  </a:lnTo>
                  <a:lnTo>
                    <a:pt x="738" y="5"/>
                  </a:lnTo>
                  <a:lnTo>
                    <a:pt x="738" y="5"/>
                  </a:lnTo>
                  <a:lnTo>
                    <a:pt x="714" y="0"/>
                  </a:lnTo>
                  <a:lnTo>
                    <a:pt x="691" y="5"/>
                  </a:lnTo>
                  <a:lnTo>
                    <a:pt x="673" y="11"/>
                  </a:lnTo>
                  <a:lnTo>
                    <a:pt x="655" y="16"/>
                  </a:lnTo>
                  <a:lnTo>
                    <a:pt x="620" y="41"/>
                  </a:lnTo>
                  <a:lnTo>
                    <a:pt x="596" y="67"/>
                  </a:lnTo>
                  <a:lnTo>
                    <a:pt x="596" y="67"/>
                  </a:lnTo>
                  <a:close/>
                  <a:moveTo>
                    <a:pt x="284" y="700"/>
                  </a:moveTo>
                  <a:lnTo>
                    <a:pt x="284" y="700"/>
                  </a:lnTo>
                  <a:lnTo>
                    <a:pt x="278" y="694"/>
                  </a:lnTo>
                  <a:lnTo>
                    <a:pt x="278" y="694"/>
                  </a:lnTo>
                  <a:lnTo>
                    <a:pt x="278" y="689"/>
                  </a:lnTo>
                  <a:lnTo>
                    <a:pt x="278" y="684"/>
                  </a:lnTo>
                  <a:lnTo>
                    <a:pt x="278" y="684"/>
                  </a:lnTo>
                  <a:lnTo>
                    <a:pt x="254" y="643"/>
                  </a:lnTo>
                  <a:lnTo>
                    <a:pt x="230" y="602"/>
                  </a:lnTo>
                  <a:lnTo>
                    <a:pt x="230" y="602"/>
                  </a:lnTo>
                  <a:lnTo>
                    <a:pt x="189" y="540"/>
                  </a:lnTo>
                  <a:lnTo>
                    <a:pt x="189" y="540"/>
                  </a:lnTo>
                  <a:lnTo>
                    <a:pt x="177" y="504"/>
                  </a:lnTo>
                  <a:lnTo>
                    <a:pt x="166" y="463"/>
                  </a:lnTo>
                  <a:lnTo>
                    <a:pt x="160" y="386"/>
                  </a:lnTo>
                  <a:lnTo>
                    <a:pt x="160" y="386"/>
                  </a:lnTo>
                  <a:lnTo>
                    <a:pt x="160" y="340"/>
                  </a:lnTo>
                  <a:lnTo>
                    <a:pt x="154" y="288"/>
                  </a:lnTo>
                  <a:lnTo>
                    <a:pt x="142" y="252"/>
                  </a:lnTo>
                  <a:lnTo>
                    <a:pt x="142" y="252"/>
                  </a:lnTo>
                  <a:lnTo>
                    <a:pt x="142" y="252"/>
                  </a:lnTo>
                  <a:lnTo>
                    <a:pt x="142" y="252"/>
                  </a:lnTo>
                  <a:lnTo>
                    <a:pt x="130" y="221"/>
                  </a:lnTo>
                  <a:lnTo>
                    <a:pt x="112" y="201"/>
                  </a:lnTo>
                  <a:lnTo>
                    <a:pt x="95" y="185"/>
                  </a:lnTo>
                  <a:lnTo>
                    <a:pt x="71" y="170"/>
                  </a:lnTo>
                  <a:lnTo>
                    <a:pt x="71" y="170"/>
                  </a:lnTo>
                  <a:lnTo>
                    <a:pt x="53" y="160"/>
                  </a:lnTo>
                  <a:lnTo>
                    <a:pt x="53" y="160"/>
                  </a:lnTo>
                  <a:lnTo>
                    <a:pt x="36" y="144"/>
                  </a:lnTo>
                  <a:lnTo>
                    <a:pt x="24" y="129"/>
                  </a:lnTo>
                  <a:lnTo>
                    <a:pt x="24" y="119"/>
                  </a:lnTo>
                  <a:lnTo>
                    <a:pt x="24" y="119"/>
                  </a:lnTo>
                  <a:lnTo>
                    <a:pt x="24" y="108"/>
                  </a:lnTo>
                  <a:lnTo>
                    <a:pt x="36" y="103"/>
                  </a:lnTo>
                  <a:lnTo>
                    <a:pt x="36" y="103"/>
                  </a:lnTo>
                  <a:lnTo>
                    <a:pt x="59" y="93"/>
                  </a:lnTo>
                  <a:lnTo>
                    <a:pt x="77" y="88"/>
                  </a:lnTo>
                  <a:lnTo>
                    <a:pt x="101" y="88"/>
                  </a:lnTo>
                  <a:lnTo>
                    <a:pt x="118" y="93"/>
                  </a:lnTo>
                  <a:lnTo>
                    <a:pt x="118" y="93"/>
                  </a:lnTo>
                  <a:lnTo>
                    <a:pt x="148" y="108"/>
                  </a:lnTo>
                  <a:lnTo>
                    <a:pt x="177" y="134"/>
                  </a:lnTo>
                  <a:lnTo>
                    <a:pt x="201" y="175"/>
                  </a:lnTo>
                  <a:lnTo>
                    <a:pt x="219" y="221"/>
                  </a:lnTo>
                  <a:lnTo>
                    <a:pt x="219" y="221"/>
                  </a:lnTo>
                  <a:lnTo>
                    <a:pt x="225" y="232"/>
                  </a:lnTo>
                  <a:lnTo>
                    <a:pt x="230" y="237"/>
                  </a:lnTo>
                  <a:lnTo>
                    <a:pt x="242" y="247"/>
                  </a:lnTo>
                  <a:lnTo>
                    <a:pt x="254" y="247"/>
                  </a:lnTo>
                  <a:lnTo>
                    <a:pt x="254" y="247"/>
                  </a:lnTo>
                  <a:lnTo>
                    <a:pt x="272" y="252"/>
                  </a:lnTo>
                  <a:lnTo>
                    <a:pt x="295" y="247"/>
                  </a:lnTo>
                  <a:lnTo>
                    <a:pt x="343" y="237"/>
                  </a:lnTo>
                  <a:lnTo>
                    <a:pt x="396" y="216"/>
                  </a:lnTo>
                  <a:lnTo>
                    <a:pt x="449" y="191"/>
                  </a:lnTo>
                  <a:lnTo>
                    <a:pt x="543" y="139"/>
                  </a:lnTo>
                  <a:lnTo>
                    <a:pt x="596" y="98"/>
                  </a:lnTo>
                  <a:lnTo>
                    <a:pt x="614" y="83"/>
                  </a:lnTo>
                  <a:lnTo>
                    <a:pt x="614" y="83"/>
                  </a:lnTo>
                  <a:lnTo>
                    <a:pt x="638" y="52"/>
                  </a:lnTo>
                  <a:lnTo>
                    <a:pt x="667" y="36"/>
                  </a:lnTo>
                  <a:lnTo>
                    <a:pt x="679" y="26"/>
                  </a:lnTo>
                  <a:lnTo>
                    <a:pt x="697" y="21"/>
                  </a:lnTo>
                  <a:lnTo>
                    <a:pt x="714" y="21"/>
                  </a:lnTo>
                  <a:lnTo>
                    <a:pt x="732" y="21"/>
                  </a:lnTo>
                  <a:lnTo>
                    <a:pt x="732" y="21"/>
                  </a:lnTo>
                  <a:lnTo>
                    <a:pt x="756" y="31"/>
                  </a:lnTo>
                  <a:lnTo>
                    <a:pt x="767" y="47"/>
                  </a:lnTo>
                  <a:lnTo>
                    <a:pt x="767" y="47"/>
                  </a:lnTo>
                  <a:lnTo>
                    <a:pt x="767" y="57"/>
                  </a:lnTo>
                  <a:lnTo>
                    <a:pt x="767" y="67"/>
                  </a:lnTo>
                  <a:lnTo>
                    <a:pt x="756" y="93"/>
                  </a:lnTo>
                  <a:lnTo>
                    <a:pt x="720" y="139"/>
                  </a:lnTo>
                  <a:lnTo>
                    <a:pt x="720" y="139"/>
                  </a:lnTo>
                  <a:lnTo>
                    <a:pt x="702" y="160"/>
                  </a:lnTo>
                  <a:lnTo>
                    <a:pt x="691" y="170"/>
                  </a:lnTo>
                  <a:lnTo>
                    <a:pt x="691" y="170"/>
                  </a:lnTo>
                  <a:lnTo>
                    <a:pt x="673" y="201"/>
                  </a:lnTo>
                  <a:lnTo>
                    <a:pt x="655" y="211"/>
                  </a:lnTo>
                  <a:lnTo>
                    <a:pt x="643" y="221"/>
                  </a:lnTo>
                  <a:lnTo>
                    <a:pt x="626" y="227"/>
                  </a:lnTo>
                  <a:lnTo>
                    <a:pt x="638" y="237"/>
                  </a:lnTo>
                  <a:lnTo>
                    <a:pt x="638" y="237"/>
                  </a:lnTo>
                  <a:lnTo>
                    <a:pt x="649" y="252"/>
                  </a:lnTo>
                  <a:lnTo>
                    <a:pt x="655" y="268"/>
                  </a:lnTo>
                  <a:lnTo>
                    <a:pt x="655" y="288"/>
                  </a:lnTo>
                  <a:lnTo>
                    <a:pt x="649" y="304"/>
                  </a:lnTo>
                  <a:lnTo>
                    <a:pt x="643" y="309"/>
                  </a:lnTo>
                  <a:lnTo>
                    <a:pt x="649" y="314"/>
                  </a:lnTo>
                  <a:lnTo>
                    <a:pt x="649" y="314"/>
                  </a:lnTo>
                  <a:lnTo>
                    <a:pt x="661" y="335"/>
                  </a:lnTo>
                  <a:lnTo>
                    <a:pt x="673" y="355"/>
                  </a:lnTo>
                  <a:lnTo>
                    <a:pt x="673" y="381"/>
                  </a:lnTo>
                  <a:lnTo>
                    <a:pt x="667" y="407"/>
                  </a:lnTo>
                  <a:lnTo>
                    <a:pt x="667" y="412"/>
                  </a:lnTo>
                  <a:lnTo>
                    <a:pt x="667" y="412"/>
                  </a:lnTo>
                  <a:lnTo>
                    <a:pt x="667" y="412"/>
                  </a:lnTo>
                  <a:lnTo>
                    <a:pt x="679" y="437"/>
                  </a:lnTo>
                  <a:lnTo>
                    <a:pt x="679" y="458"/>
                  </a:lnTo>
                  <a:lnTo>
                    <a:pt x="679" y="479"/>
                  </a:lnTo>
                  <a:lnTo>
                    <a:pt x="667" y="499"/>
                  </a:lnTo>
                  <a:lnTo>
                    <a:pt x="643" y="535"/>
                  </a:lnTo>
                  <a:lnTo>
                    <a:pt x="602" y="576"/>
                  </a:lnTo>
                  <a:lnTo>
                    <a:pt x="602" y="576"/>
                  </a:lnTo>
                  <a:lnTo>
                    <a:pt x="555" y="628"/>
                  </a:lnTo>
                  <a:lnTo>
                    <a:pt x="537" y="658"/>
                  </a:lnTo>
                  <a:lnTo>
                    <a:pt x="525" y="689"/>
                  </a:lnTo>
                  <a:lnTo>
                    <a:pt x="525" y="689"/>
                  </a:lnTo>
                  <a:lnTo>
                    <a:pt x="520" y="700"/>
                  </a:lnTo>
                  <a:lnTo>
                    <a:pt x="508" y="710"/>
                  </a:lnTo>
                  <a:lnTo>
                    <a:pt x="478" y="720"/>
                  </a:lnTo>
                  <a:lnTo>
                    <a:pt x="478" y="720"/>
                  </a:lnTo>
                  <a:lnTo>
                    <a:pt x="425" y="725"/>
                  </a:lnTo>
                  <a:lnTo>
                    <a:pt x="366" y="725"/>
                  </a:lnTo>
                  <a:lnTo>
                    <a:pt x="313" y="715"/>
                  </a:lnTo>
                  <a:lnTo>
                    <a:pt x="295" y="710"/>
                  </a:lnTo>
                  <a:lnTo>
                    <a:pt x="284" y="700"/>
                  </a:lnTo>
                  <a:lnTo>
                    <a:pt x="284" y="7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57"/>
            <p:cNvSpPr>
              <a:spLocks noEditPoints="1"/>
            </p:cNvSpPr>
            <p:nvPr/>
          </p:nvSpPr>
          <p:spPr bwMode="auto">
            <a:xfrm>
              <a:off x="4572" y="3429"/>
              <a:ext cx="124" cy="118"/>
            </a:xfrm>
            <a:custGeom>
              <a:avLst/>
              <a:gdLst>
                <a:gd name="T0" fmla="*/ 59 w 124"/>
                <a:gd name="T1" fmla="*/ 52 h 118"/>
                <a:gd name="T2" fmla="*/ 59 w 124"/>
                <a:gd name="T3" fmla="*/ 52 h 118"/>
                <a:gd name="T4" fmla="*/ 77 w 124"/>
                <a:gd name="T5" fmla="*/ 31 h 118"/>
                <a:gd name="T6" fmla="*/ 77 w 124"/>
                <a:gd name="T7" fmla="*/ 31 h 118"/>
                <a:gd name="T8" fmla="*/ 89 w 124"/>
                <a:gd name="T9" fmla="*/ 41 h 118"/>
                <a:gd name="T10" fmla="*/ 89 w 124"/>
                <a:gd name="T11" fmla="*/ 41 h 118"/>
                <a:gd name="T12" fmla="*/ 89 w 124"/>
                <a:gd name="T13" fmla="*/ 46 h 118"/>
                <a:gd name="T14" fmla="*/ 89 w 124"/>
                <a:gd name="T15" fmla="*/ 46 h 118"/>
                <a:gd name="T16" fmla="*/ 65 w 124"/>
                <a:gd name="T17" fmla="*/ 62 h 118"/>
                <a:gd name="T18" fmla="*/ 47 w 124"/>
                <a:gd name="T19" fmla="*/ 82 h 118"/>
                <a:gd name="T20" fmla="*/ 30 w 124"/>
                <a:gd name="T21" fmla="*/ 103 h 118"/>
                <a:gd name="T22" fmla="*/ 12 w 124"/>
                <a:gd name="T23" fmla="*/ 118 h 118"/>
                <a:gd name="T24" fmla="*/ 12 w 124"/>
                <a:gd name="T25" fmla="*/ 118 h 118"/>
                <a:gd name="T26" fmla="*/ 6 w 124"/>
                <a:gd name="T27" fmla="*/ 118 h 118"/>
                <a:gd name="T28" fmla="*/ 0 w 124"/>
                <a:gd name="T29" fmla="*/ 118 h 118"/>
                <a:gd name="T30" fmla="*/ 12 w 124"/>
                <a:gd name="T31" fmla="*/ 103 h 118"/>
                <a:gd name="T32" fmla="*/ 59 w 124"/>
                <a:gd name="T33" fmla="*/ 52 h 118"/>
                <a:gd name="T34" fmla="*/ 59 w 124"/>
                <a:gd name="T35" fmla="*/ 52 h 118"/>
                <a:gd name="T36" fmla="*/ 124 w 124"/>
                <a:gd name="T37" fmla="*/ 0 h 118"/>
                <a:gd name="T38" fmla="*/ 124 w 124"/>
                <a:gd name="T39" fmla="*/ 0 h 118"/>
                <a:gd name="T40" fmla="*/ 106 w 124"/>
                <a:gd name="T41" fmla="*/ 21 h 118"/>
                <a:gd name="T42" fmla="*/ 77 w 124"/>
                <a:gd name="T43" fmla="*/ 31 h 118"/>
                <a:gd name="T44" fmla="*/ 77 w 124"/>
                <a:gd name="T45" fmla="*/ 31 h 118"/>
                <a:gd name="T46" fmla="*/ 100 w 124"/>
                <a:gd name="T47" fmla="*/ 16 h 118"/>
                <a:gd name="T48" fmla="*/ 124 w 124"/>
                <a:gd name="T49" fmla="*/ 0 h 118"/>
                <a:gd name="T50" fmla="*/ 124 w 124"/>
                <a:gd name="T5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118">
                  <a:moveTo>
                    <a:pt x="59" y="52"/>
                  </a:moveTo>
                  <a:lnTo>
                    <a:pt x="59" y="52"/>
                  </a:lnTo>
                  <a:lnTo>
                    <a:pt x="77" y="31"/>
                  </a:lnTo>
                  <a:lnTo>
                    <a:pt x="77" y="31"/>
                  </a:lnTo>
                  <a:lnTo>
                    <a:pt x="89" y="41"/>
                  </a:lnTo>
                  <a:lnTo>
                    <a:pt x="89" y="41"/>
                  </a:lnTo>
                  <a:lnTo>
                    <a:pt x="89" y="46"/>
                  </a:lnTo>
                  <a:lnTo>
                    <a:pt x="89" y="46"/>
                  </a:lnTo>
                  <a:lnTo>
                    <a:pt x="65" y="62"/>
                  </a:lnTo>
                  <a:lnTo>
                    <a:pt x="47" y="82"/>
                  </a:lnTo>
                  <a:lnTo>
                    <a:pt x="30" y="103"/>
                  </a:lnTo>
                  <a:lnTo>
                    <a:pt x="12" y="118"/>
                  </a:lnTo>
                  <a:lnTo>
                    <a:pt x="12" y="118"/>
                  </a:lnTo>
                  <a:lnTo>
                    <a:pt x="6" y="118"/>
                  </a:lnTo>
                  <a:lnTo>
                    <a:pt x="0" y="118"/>
                  </a:lnTo>
                  <a:lnTo>
                    <a:pt x="12" y="103"/>
                  </a:lnTo>
                  <a:lnTo>
                    <a:pt x="59" y="52"/>
                  </a:lnTo>
                  <a:lnTo>
                    <a:pt x="59" y="52"/>
                  </a:lnTo>
                  <a:close/>
                  <a:moveTo>
                    <a:pt x="124" y="0"/>
                  </a:moveTo>
                  <a:lnTo>
                    <a:pt x="124" y="0"/>
                  </a:lnTo>
                  <a:lnTo>
                    <a:pt x="106" y="21"/>
                  </a:lnTo>
                  <a:lnTo>
                    <a:pt x="77" y="31"/>
                  </a:lnTo>
                  <a:lnTo>
                    <a:pt x="77" y="31"/>
                  </a:lnTo>
                  <a:lnTo>
                    <a:pt x="100" y="16"/>
                  </a:lnTo>
                  <a:lnTo>
                    <a:pt x="124" y="0"/>
                  </a:lnTo>
                  <a:lnTo>
                    <a:pt x="1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58"/>
            <p:cNvSpPr>
              <a:spLocks/>
            </p:cNvSpPr>
            <p:nvPr/>
          </p:nvSpPr>
          <p:spPr bwMode="auto">
            <a:xfrm>
              <a:off x="4637" y="3511"/>
              <a:ext cx="41" cy="67"/>
            </a:xfrm>
            <a:custGeom>
              <a:avLst/>
              <a:gdLst>
                <a:gd name="T0" fmla="*/ 41 w 41"/>
                <a:gd name="T1" fmla="*/ 0 h 67"/>
                <a:gd name="T2" fmla="*/ 41 w 41"/>
                <a:gd name="T3" fmla="*/ 0 h 67"/>
                <a:gd name="T4" fmla="*/ 35 w 41"/>
                <a:gd name="T5" fmla="*/ 21 h 67"/>
                <a:gd name="T6" fmla="*/ 18 w 41"/>
                <a:gd name="T7" fmla="*/ 36 h 67"/>
                <a:gd name="T8" fmla="*/ 18 w 41"/>
                <a:gd name="T9" fmla="*/ 36 h 67"/>
                <a:gd name="T10" fmla="*/ 6 w 41"/>
                <a:gd name="T11" fmla="*/ 52 h 67"/>
                <a:gd name="T12" fmla="*/ 0 w 41"/>
                <a:gd name="T13" fmla="*/ 62 h 67"/>
                <a:gd name="T14" fmla="*/ 0 w 41"/>
                <a:gd name="T15" fmla="*/ 67 h 67"/>
                <a:gd name="T16" fmla="*/ 6 w 41"/>
                <a:gd name="T17" fmla="*/ 62 h 67"/>
                <a:gd name="T18" fmla="*/ 18 w 41"/>
                <a:gd name="T19" fmla="*/ 52 h 67"/>
                <a:gd name="T20" fmla="*/ 18 w 41"/>
                <a:gd name="T21" fmla="*/ 52 h 67"/>
                <a:gd name="T22" fmla="*/ 35 w 41"/>
                <a:gd name="T23" fmla="*/ 36 h 67"/>
                <a:gd name="T24" fmla="*/ 35 w 41"/>
                <a:gd name="T25" fmla="*/ 36 h 67"/>
                <a:gd name="T26" fmla="*/ 29 w 41"/>
                <a:gd name="T27" fmla="*/ 36 h 67"/>
                <a:gd name="T28" fmla="*/ 29 w 41"/>
                <a:gd name="T29" fmla="*/ 36 h 67"/>
                <a:gd name="T30" fmla="*/ 29 w 41"/>
                <a:gd name="T31" fmla="*/ 31 h 67"/>
                <a:gd name="T32" fmla="*/ 35 w 41"/>
                <a:gd name="T33" fmla="*/ 26 h 67"/>
                <a:gd name="T34" fmla="*/ 41 w 41"/>
                <a:gd name="T35" fmla="*/ 21 h 67"/>
                <a:gd name="T36" fmla="*/ 41 w 41"/>
                <a:gd name="T37" fmla="*/ 0 h 67"/>
                <a:gd name="T38" fmla="*/ 41 w 41"/>
                <a:gd name="T39" fmla="*/ 0 h 67"/>
                <a:gd name="T40" fmla="*/ 41 w 41"/>
                <a:gd name="T41" fmla="*/ 0 h 67"/>
                <a:gd name="T42" fmla="*/ 41 w 41"/>
                <a:gd name="T4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67">
                  <a:moveTo>
                    <a:pt x="41" y="0"/>
                  </a:moveTo>
                  <a:lnTo>
                    <a:pt x="41" y="0"/>
                  </a:lnTo>
                  <a:lnTo>
                    <a:pt x="35" y="21"/>
                  </a:lnTo>
                  <a:lnTo>
                    <a:pt x="18" y="36"/>
                  </a:lnTo>
                  <a:lnTo>
                    <a:pt x="18" y="36"/>
                  </a:lnTo>
                  <a:lnTo>
                    <a:pt x="6" y="52"/>
                  </a:lnTo>
                  <a:lnTo>
                    <a:pt x="0" y="62"/>
                  </a:lnTo>
                  <a:lnTo>
                    <a:pt x="0" y="67"/>
                  </a:lnTo>
                  <a:lnTo>
                    <a:pt x="6" y="62"/>
                  </a:lnTo>
                  <a:lnTo>
                    <a:pt x="18" y="52"/>
                  </a:lnTo>
                  <a:lnTo>
                    <a:pt x="18" y="52"/>
                  </a:lnTo>
                  <a:lnTo>
                    <a:pt x="35" y="36"/>
                  </a:lnTo>
                  <a:lnTo>
                    <a:pt x="35" y="36"/>
                  </a:lnTo>
                  <a:lnTo>
                    <a:pt x="29" y="36"/>
                  </a:lnTo>
                  <a:lnTo>
                    <a:pt x="29" y="36"/>
                  </a:lnTo>
                  <a:lnTo>
                    <a:pt x="29" y="31"/>
                  </a:lnTo>
                  <a:lnTo>
                    <a:pt x="35" y="26"/>
                  </a:lnTo>
                  <a:lnTo>
                    <a:pt x="41" y="21"/>
                  </a:lnTo>
                  <a:lnTo>
                    <a:pt x="41" y="0"/>
                  </a:lnTo>
                  <a:lnTo>
                    <a:pt x="41" y="0"/>
                  </a:lnTo>
                  <a:lnTo>
                    <a:pt x="41" y="0"/>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59"/>
            <p:cNvSpPr>
              <a:spLocks/>
            </p:cNvSpPr>
            <p:nvPr/>
          </p:nvSpPr>
          <p:spPr bwMode="auto">
            <a:xfrm>
              <a:off x="4655" y="3625"/>
              <a:ext cx="41" cy="56"/>
            </a:xfrm>
            <a:custGeom>
              <a:avLst/>
              <a:gdLst>
                <a:gd name="T0" fmla="*/ 35 w 41"/>
                <a:gd name="T1" fmla="*/ 0 h 56"/>
                <a:gd name="T2" fmla="*/ 35 w 41"/>
                <a:gd name="T3" fmla="*/ 0 h 56"/>
                <a:gd name="T4" fmla="*/ 23 w 41"/>
                <a:gd name="T5" fmla="*/ 25 h 56"/>
                <a:gd name="T6" fmla="*/ 17 w 41"/>
                <a:gd name="T7" fmla="*/ 36 h 56"/>
                <a:gd name="T8" fmla="*/ 6 w 41"/>
                <a:gd name="T9" fmla="*/ 46 h 56"/>
                <a:gd name="T10" fmla="*/ 6 w 41"/>
                <a:gd name="T11" fmla="*/ 46 h 56"/>
                <a:gd name="T12" fmla="*/ 0 w 41"/>
                <a:gd name="T13" fmla="*/ 56 h 56"/>
                <a:gd name="T14" fmla="*/ 6 w 41"/>
                <a:gd name="T15" fmla="*/ 56 h 56"/>
                <a:gd name="T16" fmla="*/ 17 w 41"/>
                <a:gd name="T17" fmla="*/ 51 h 56"/>
                <a:gd name="T18" fmla="*/ 35 w 41"/>
                <a:gd name="T19" fmla="*/ 41 h 56"/>
                <a:gd name="T20" fmla="*/ 35 w 41"/>
                <a:gd name="T21" fmla="*/ 41 h 56"/>
                <a:gd name="T22" fmla="*/ 41 w 41"/>
                <a:gd name="T23" fmla="*/ 36 h 56"/>
                <a:gd name="T24" fmla="*/ 41 w 41"/>
                <a:gd name="T25" fmla="*/ 36 h 56"/>
                <a:gd name="T26" fmla="*/ 29 w 41"/>
                <a:gd name="T27" fmla="*/ 20 h 56"/>
                <a:gd name="T28" fmla="*/ 29 w 41"/>
                <a:gd name="T29" fmla="*/ 20 h 56"/>
                <a:gd name="T30" fmla="*/ 35 w 41"/>
                <a:gd name="T31" fmla="*/ 0 h 56"/>
                <a:gd name="T32" fmla="*/ 35 w 41"/>
                <a:gd name="T3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56">
                  <a:moveTo>
                    <a:pt x="35" y="0"/>
                  </a:moveTo>
                  <a:lnTo>
                    <a:pt x="35" y="0"/>
                  </a:lnTo>
                  <a:lnTo>
                    <a:pt x="23" y="25"/>
                  </a:lnTo>
                  <a:lnTo>
                    <a:pt x="17" y="36"/>
                  </a:lnTo>
                  <a:lnTo>
                    <a:pt x="6" y="46"/>
                  </a:lnTo>
                  <a:lnTo>
                    <a:pt x="6" y="46"/>
                  </a:lnTo>
                  <a:lnTo>
                    <a:pt x="0" y="56"/>
                  </a:lnTo>
                  <a:lnTo>
                    <a:pt x="6" y="56"/>
                  </a:lnTo>
                  <a:lnTo>
                    <a:pt x="17" y="51"/>
                  </a:lnTo>
                  <a:lnTo>
                    <a:pt x="35" y="41"/>
                  </a:lnTo>
                  <a:lnTo>
                    <a:pt x="35" y="41"/>
                  </a:lnTo>
                  <a:lnTo>
                    <a:pt x="41" y="36"/>
                  </a:lnTo>
                  <a:lnTo>
                    <a:pt x="41" y="36"/>
                  </a:lnTo>
                  <a:lnTo>
                    <a:pt x="29" y="20"/>
                  </a:lnTo>
                  <a:lnTo>
                    <a:pt x="29" y="20"/>
                  </a:lnTo>
                  <a:lnTo>
                    <a:pt x="35" y="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60"/>
            <p:cNvSpPr>
              <a:spLocks/>
            </p:cNvSpPr>
            <p:nvPr/>
          </p:nvSpPr>
          <p:spPr bwMode="auto">
            <a:xfrm>
              <a:off x="4047" y="3167"/>
              <a:ext cx="743" cy="704"/>
            </a:xfrm>
            <a:custGeom>
              <a:avLst/>
              <a:gdLst>
                <a:gd name="T0" fmla="*/ 254 w 743"/>
                <a:gd name="T1" fmla="*/ 668 h 704"/>
                <a:gd name="T2" fmla="*/ 201 w 743"/>
                <a:gd name="T3" fmla="*/ 581 h 704"/>
                <a:gd name="T4" fmla="*/ 147 w 743"/>
                <a:gd name="T5" fmla="*/ 478 h 704"/>
                <a:gd name="T6" fmla="*/ 142 w 743"/>
                <a:gd name="T7" fmla="*/ 447 h 704"/>
                <a:gd name="T8" fmla="*/ 136 w 743"/>
                <a:gd name="T9" fmla="*/ 303 h 704"/>
                <a:gd name="T10" fmla="*/ 118 w 743"/>
                <a:gd name="T11" fmla="*/ 221 h 704"/>
                <a:gd name="T12" fmla="*/ 77 w 743"/>
                <a:gd name="T13" fmla="*/ 170 h 704"/>
                <a:gd name="T14" fmla="*/ 29 w 743"/>
                <a:gd name="T15" fmla="*/ 139 h 704"/>
                <a:gd name="T16" fmla="*/ 0 w 743"/>
                <a:gd name="T17" fmla="*/ 103 h 704"/>
                <a:gd name="T18" fmla="*/ 12 w 743"/>
                <a:gd name="T19" fmla="*/ 82 h 704"/>
                <a:gd name="T20" fmla="*/ 29 w 743"/>
                <a:gd name="T21" fmla="*/ 72 h 704"/>
                <a:gd name="T22" fmla="*/ 77 w 743"/>
                <a:gd name="T23" fmla="*/ 72 h 704"/>
                <a:gd name="T24" fmla="*/ 118 w 743"/>
                <a:gd name="T25" fmla="*/ 82 h 704"/>
                <a:gd name="T26" fmla="*/ 147 w 743"/>
                <a:gd name="T27" fmla="*/ 108 h 704"/>
                <a:gd name="T28" fmla="*/ 171 w 743"/>
                <a:gd name="T29" fmla="*/ 144 h 704"/>
                <a:gd name="T30" fmla="*/ 195 w 743"/>
                <a:gd name="T31" fmla="*/ 200 h 704"/>
                <a:gd name="T32" fmla="*/ 206 w 743"/>
                <a:gd name="T33" fmla="*/ 216 h 704"/>
                <a:gd name="T34" fmla="*/ 236 w 743"/>
                <a:gd name="T35" fmla="*/ 226 h 704"/>
                <a:gd name="T36" fmla="*/ 307 w 743"/>
                <a:gd name="T37" fmla="*/ 221 h 704"/>
                <a:gd name="T38" fmla="*/ 389 w 743"/>
                <a:gd name="T39" fmla="*/ 185 h 704"/>
                <a:gd name="T40" fmla="*/ 531 w 743"/>
                <a:gd name="T41" fmla="*/ 113 h 704"/>
                <a:gd name="T42" fmla="*/ 555 w 743"/>
                <a:gd name="T43" fmla="*/ 98 h 704"/>
                <a:gd name="T44" fmla="*/ 602 w 743"/>
                <a:gd name="T45" fmla="*/ 46 h 704"/>
                <a:gd name="T46" fmla="*/ 649 w 743"/>
                <a:gd name="T47" fmla="*/ 10 h 704"/>
                <a:gd name="T48" fmla="*/ 667 w 743"/>
                <a:gd name="T49" fmla="*/ 5 h 704"/>
                <a:gd name="T50" fmla="*/ 708 w 743"/>
                <a:gd name="T51" fmla="*/ 5 h 704"/>
                <a:gd name="T52" fmla="*/ 737 w 743"/>
                <a:gd name="T53" fmla="*/ 15 h 704"/>
                <a:gd name="T54" fmla="*/ 743 w 743"/>
                <a:gd name="T55" fmla="*/ 41 h 704"/>
                <a:gd name="T56" fmla="*/ 726 w 743"/>
                <a:gd name="T57" fmla="*/ 77 h 704"/>
                <a:gd name="T58" fmla="*/ 678 w 743"/>
                <a:gd name="T59" fmla="*/ 134 h 704"/>
                <a:gd name="T60" fmla="*/ 625 w 743"/>
                <a:gd name="T61" fmla="*/ 195 h 704"/>
                <a:gd name="T62" fmla="*/ 602 w 743"/>
                <a:gd name="T63" fmla="*/ 206 h 704"/>
                <a:gd name="T64" fmla="*/ 614 w 743"/>
                <a:gd name="T65" fmla="*/ 216 h 704"/>
                <a:gd name="T66" fmla="*/ 631 w 743"/>
                <a:gd name="T67" fmla="*/ 257 h 704"/>
                <a:gd name="T68" fmla="*/ 631 w 743"/>
                <a:gd name="T69" fmla="*/ 272 h 704"/>
                <a:gd name="T70" fmla="*/ 619 w 743"/>
                <a:gd name="T71" fmla="*/ 288 h 704"/>
                <a:gd name="T72" fmla="*/ 619 w 743"/>
                <a:gd name="T73" fmla="*/ 288 h 704"/>
                <a:gd name="T74" fmla="*/ 637 w 743"/>
                <a:gd name="T75" fmla="*/ 314 h 704"/>
                <a:gd name="T76" fmla="*/ 649 w 743"/>
                <a:gd name="T77" fmla="*/ 355 h 704"/>
                <a:gd name="T78" fmla="*/ 643 w 743"/>
                <a:gd name="T79" fmla="*/ 386 h 704"/>
                <a:gd name="T80" fmla="*/ 637 w 743"/>
                <a:gd name="T81" fmla="*/ 386 h 704"/>
                <a:gd name="T82" fmla="*/ 655 w 743"/>
                <a:gd name="T83" fmla="*/ 422 h 704"/>
                <a:gd name="T84" fmla="*/ 655 w 743"/>
                <a:gd name="T85" fmla="*/ 442 h 704"/>
                <a:gd name="T86" fmla="*/ 625 w 743"/>
                <a:gd name="T87" fmla="*/ 504 h 704"/>
                <a:gd name="T88" fmla="*/ 560 w 743"/>
                <a:gd name="T89" fmla="*/ 571 h 704"/>
                <a:gd name="T90" fmla="*/ 537 w 743"/>
                <a:gd name="T91" fmla="*/ 596 h 704"/>
                <a:gd name="T92" fmla="*/ 501 w 743"/>
                <a:gd name="T93" fmla="*/ 648 h 704"/>
                <a:gd name="T94" fmla="*/ 496 w 743"/>
                <a:gd name="T95" fmla="*/ 668 h 704"/>
                <a:gd name="T96" fmla="*/ 478 w 743"/>
                <a:gd name="T97" fmla="*/ 689 h 704"/>
                <a:gd name="T98" fmla="*/ 401 w 743"/>
                <a:gd name="T99" fmla="*/ 704 h 704"/>
                <a:gd name="T100" fmla="*/ 313 w 743"/>
                <a:gd name="T101" fmla="*/ 699 h 704"/>
                <a:gd name="T102" fmla="*/ 260 w 743"/>
                <a:gd name="T103" fmla="*/ 679 h 704"/>
                <a:gd name="T104" fmla="*/ 254 w 743"/>
                <a:gd name="T105" fmla="*/ 668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3" h="704">
                  <a:moveTo>
                    <a:pt x="254" y="668"/>
                  </a:moveTo>
                  <a:lnTo>
                    <a:pt x="254" y="668"/>
                  </a:lnTo>
                  <a:lnTo>
                    <a:pt x="242" y="643"/>
                  </a:lnTo>
                  <a:lnTo>
                    <a:pt x="201" y="581"/>
                  </a:lnTo>
                  <a:lnTo>
                    <a:pt x="159" y="509"/>
                  </a:lnTo>
                  <a:lnTo>
                    <a:pt x="147" y="478"/>
                  </a:lnTo>
                  <a:lnTo>
                    <a:pt x="142" y="447"/>
                  </a:lnTo>
                  <a:lnTo>
                    <a:pt x="142" y="447"/>
                  </a:lnTo>
                  <a:lnTo>
                    <a:pt x="142" y="386"/>
                  </a:lnTo>
                  <a:lnTo>
                    <a:pt x="136" y="303"/>
                  </a:lnTo>
                  <a:lnTo>
                    <a:pt x="130" y="257"/>
                  </a:lnTo>
                  <a:lnTo>
                    <a:pt x="118" y="221"/>
                  </a:lnTo>
                  <a:lnTo>
                    <a:pt x="100" y="190"/>
                  </a:lnTo>
                  <a:lnTo>
                    <a:pt x="77" y="170"/>
                  </a:lnTo>
                  <a:lnTo>
                    <a:pt x="77" y="170"/>
                  </a:lnTo>
                  <a:lnTo>
                    <a:pt x="29" y="139"/>
                  </a:lnTo>
                  <a:lnTo>
                    <a:pt x="6" y="113"/>
                  </a:lnTo>
                  <a:lnTo>
                    <a:pt x="0" y="103"/>
                  </a:lnTo>
                  <a:lnTo>
                    <a:pt x="0" y="92"/>
                  </a:lnTo>
                  <a:lnTo>
                    <a:pt x="12" y="82"/>
                  </a:lnTo>
                  <a:lnTo>
                    <a:pt x="29" y="72"/>
                  </a:lnTo>
                  <a:lnTo>
                    <a:pt x="29" y="72"/>
                  </a:lnTo>
                  <a:lnTo>
                    <a:pt x="53" y="72"/>
                  </a:lnTo>
                  <a:lnTo>
                    <a:pt x="77" y="72"/>
                  </a:lnTo>
                  <a:lnTo>
                    <a:pt x="100" y="72"/>
                  </a:lnTo>
                  <a:lnTo>
                    <a:pt x="118" y="82"/>
                  </a:lnTo>
                  <a:lnTo>
                    <a:pt x="136" y="92"/>
                  </a:lnTo>
                  <a:lnTo>
                    <a:pt x="147" y="108"/>
                  </a:lnTo>
                  <a:lnTo>
                    <a:pt x="171" y="144"/>
                  </a:lnTo>
                  <a:lnTo>
                    <a:pt x="171" y="144"/>
                  </a:lnTo>
                  <a:lnTo>
                    <a:pt x="189" y="180"/>
                  </a:lnTo>
                  <a:lnTo>
                    <a:pt x="195" y="200"/>
                  </a:lnTo>
                  <a:lnTo>
                    <a:pt x="201" y="211"/>
                  </a:lnTo>
                  <a:lnTo>
                    <a:pt x="206" y="216"/>
                  </a:lnTo>
                  <a:lnTo>
                    <a:pt x="236" y="226"/>
                  </a:lnTo>
                  <a:lnTo>
                    <a:pt x="236" y="226"/>
                  </a:lnTo>
                  <a:lnTo>
                    <a:pt x="271" y="226"/>
                  </a:lnTo>
                  <a:lnTo>
                    <a:pt x="307" y="221"/>
                  </a:lnTo>
                  <a:lnTo>
                    <a:pt x="348" y="206"/>
                  </a:lnTo>
                  <a:lnTo>
                    <a:pt x="389" y="185"/>
                  </a:lnTo>
                  <a:lnTo>
                    <a:pt x="472" y="144"/>
                  </a:lnTo>
                  <a:lnTo>
                    <a:pt x="531" y="113"/>
                  </a:lnTo>
                  <a:lnTo>
                    <a:pt x="531" y="113"/>
                  </a:lnTo>
                  <a:lnTo>
                    <a:pt x="555" y="98"/>
                  </a:lnTo>
                  <a:lnTo>
                    <a:pt x="572" y="82"/>
                  </a:lnTo>
                  <a:lnTo>
                    <a:pt x="602" y="46"/>
                  </a:lnTo>
                  <a:lnTo>
                    <a:pt x="631" y="20"/>
                  </a:lnTo>
                  <a:lnTo>
                    <a:pt x="649" y="10"/>
                  </a:lnTo>
                  <a:lnTo>
                    <a:pt x="667" y="5"/>
                  </a:lnTo>
                  <a:lnTo>
                    <a:pt x="667" y="5"/>
                  </a:lnTo>
                  <a:lnTo>
                    <a:pt x="690" y="0"/>
                  </a:lnTo>
                  <a:lnTo>
                    <a:pt x="708" y="5"/>
                  </a:lnTo>
                  <a:lnTo>
                    <a:pt x="726" y="10"/>
                  </a:lnTo>
                  <a:lnTo>
                    <a:pt x="737" y="15"/>
                  </a:lnTo>
                  <a:lnTo>
                    <a:pt x="743" y="31"/>
                  </a:lnTo>
                  <a:lnTo>
                    <a:pt x="743" y="41"/>
                  </a:lnTo>
                  <a:lnTo>
                    <a:pt x="737" y="62"/>
                  </a:lnTo>
                  <a:lnTo>
                    <a:pt x="726" y="77"/>
                  </a:lnTo>
                  <a:lnTo>
                    <a:pt x="726" y="77"/>
                  </a:lnTo>
                  <a:lnTo>
                    <a:pt x="678" y="134"/>
                  </a:lnTo>
                  <a:lnTo>
                    <a:pt x="649" y="170"/>
                  </a:lnTo>
                  <a:lnTo>
                    <a:pt x="625" y="195"/>
                  </a:lnTo>
                  <a:lnTo>
                    <a:pt x="614" y="200"/>
                  </a:lnTo>
                  <a:lnTo>
                    <a:pt x="602" y="206"/>
                  </a:lnTo>
                  <a:lnTo>
                    <a:pt x="602" y="206"/>
                  </a:lnTo>
                  <a:lnTo>
                    <a:pt x="614" y="216"/>
                  </a:lnTo>
                  <a:lnTo>
                    <a:pt x="625" y="236"/>
                  </a:lnTo>
                  <a:lnTo>
                    <a:pt x="631" y="257"/>
                  </a:lnTo>
                  <a:lnTo>
                    <a:pt x="631" y="257"/>
                  </a:lnTo>
                  <a:lnTo>
                    <a:pt x="631" y="272"/>
                  </a:lnTo>
                  <a:lnTo>
                    <a:pt x="625" y="283"/>
                  </a:lnTo>
                  <a:lnTo>
                    <a:pt x="619" y="288"/>
                  </a:lnTo>
                  <a:lnTo>
                    <a:pt x="619" y="288"/>
                  </a:lnTo>
                  <a:lnTo>
                    <a:pt x="619" y="288"/>
                  </a:lnTo>
                  <a:lnTo>
                    <a:pt x="631" y="298"/>
                  </a:lnTo>
                  <a:lnTo>
                    <a:pt x="637" y="314"/>
                  </a:lnTo>
                  <a:lnTo>
                    <a:pt x="643" y="334"/>
                  </a:lnTo>
                  <a:lnTo>
                    <a:pt x="649" y="355"/>
                  </a:lnTo>
                  <a:lnTo>
                    <a:pt x="649" y="355"/>
                  </a:lnTo>
                  <a:lnTo>
                    <a:pt x="643" y="386"/>
                  </a:lnTo>
                  <a:lnTo>
                    <a:pt x="637" y="386"/>
                  </a:lnTo>
                  <a:lnTo>
                    <a:pt x="637" y="386"/>
                  </a:lnTo>
                  <a:lnTo>
                    <a:pt x="649" y="406"/>
                  </a:lnTo>
                  <a:lnTo>
                    <a:pt x="655" y="422"/>
                  </a:lnTo>
                  <a:lnTo>
                    <a:pt x="655" y="442"/>
                  </a:lnTo>
                  <a:lnTo>
                    <a:pt x="655" y="442"/>
                  </a:lnTo>
                  <a:lnTo>
                    <a:pt x="649" y="473"/>
                  </a:lnTo>
                  <a:lnTo>
                    <a:pt x="625" y="504"/>
                  </a:lnTo>
                  <a:lnTo>
                    <a:pt x="596" y="540"/>
                  </a:lnTo>
                  <a:lnTo>
                    <a:pt x="560" y="571"/>
                  </a:lnTo>
                  <a:lnTo>
                    <a:pt x="560" y="571"/>
                  </a:lnTo>
                  <a:lnTo>
                    <a:pt x="537" y="596"/>
                  </a:lnTo>
                  <a:lnTo>
                    <a:pt x="513" y="622"/>
                  </a:lnTo>
                  <a:lnTo>
                    <a:pt x="501" y="648"/>
                  </a:lnTo>
                  <a:lnTo>
                    <a:pt x="496" y="668"/>
                  </a:lnTo>
                  <a:lnTo>
                    <a:pt x="496" y="668"/>
                  </a:lnTo>
                  <a:lnTo>
                    <a:pt x="490" y="679"/>
                  </a:lnTo>
                  <a:lnTo>
                    <a:pt x="478" y="689"/>
                  </a:lnTo>
                  <a:lnTo>
                    <a:pt x="442" y="699"/>
                  </a:lnTo>
                  <a:lnTo>
                    <a:pt x="401" y="704"/>
                  </a:lnTo>
                  <a:lnTo>
                    <a:pt x="354" y="704"/>
                  </a:lnTo>
                  <a:lnTo>
                    <a:pt x="313" y="699"/>
                  </a:lnTo>
                  <a:lnTo>
                    <a:pt x="283" y="689"/>
                  </a:lnTo>
                  <a:lnTo>
                    <a:pt x="260" y="679"/>
                  </a:lnTo>
                  <a:lnTo>
                    <a:pt x="254" y="673"/>
                  </a:lnTo>
                  <a:lnTo>
                    <a:pt x="254" y="668"/>
                  </a:lnTo>
                  <a:lnTo>
                    <a:pt x="254" y="6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61"/>
            <p:cNvSpPr>
              <a:spLocks noEditPoints="1"/>
            </p:cNvSpPr>
            <p:nvPr/>
          </p:nvSpPr>
          <p:spPr bwMode="auto">
            <a:xfrm>
              <a:off x="4106" y="3167"/>
              <a:ext cx="684" cy="704"/>
            </a:xfrm>
            <a:custGeom>
              <a:avLst/>
              <a:gdLst>
                <a:gd name="T0" fmla="*/ 24 w 684"/>
                <a:gd name="T1" fmla="*/ 82 h 704"/>
                <a:gd name="T2" fmla="*/ 65 w 684"/>
                <a:gd name="T3" fmla="*/ 139 h 704"/>
                <a:gd name="T4" fmla="*/ 83 w 684"/>
                <a:gd name="T5" fmla="*/ 200 h 704"/>
                <a:gd name="T6" fmla="*/ 124 w 684"/>
                <a:gd name="T7" fmla="*/ 226 h 704"/>
                <a:gd name="T8" fmla="*/ 165 w 684"/>
                <a:gd name="T9" fmla="*/ 226 h 704"/>
                <a:gd name="T10" fmla="*/ 136 w 684"/>
                <a:gd name="T11" fmla="*/ 200 h 704"/>
                <a:gd name="T12" fmla="*/ 112 w 684"/>
                <a:gd name="T13" fmla="*/ 144 h 704"/>
                <a:gd name="T14" fmla="*/ 35 w 684"/>
                <a:gd name="T15" fmla="*/ 72 h 704"/>
                <a:gd name="T16" fmla="*/ 0 w 684"/>
                <a:gd name="T17" fmla="*/ 67 h 704"/>
                <a:gd name="T18" fmla="*/ 348 w 684"/>
                <a:gd name="T19" fmla="*/ 704 h 704"/>
                <a:gd name="T20" fmla="*/ 431 w 684"/>
                <a:gd name="T21" fmla="*/ 679 h 704"/>
                <a:gd name="T22" fmla="*/ 442 w 684"/>
                <a:gd name="T23" fmla="*/ 648 h 704"/>
                <a:gd name="T24" fmla="*/ 501 w 684"/>
                <a:gd name="T25" fmla="*/ 571 h 704"/>
                <a:gd name="T26" fmla="*/ 566 w 684"/>
                <a:gd name="T27" fmla="*/ 504 h 704"/>
                <a:gd name="T28" fmla="*/ 596 w 684"/>
                <a:gd name="T29" fmla="*/ 442 h 704"/>
                <a:gd name="T30" fmla="*/ 578 w 684"/>
                <a:gd name="T31" fmla="*/ 386 h 704"/>
                <a:gd name="T32" fmla="*/ 590 w 684"/>
                <a:gd name="T33" fmla="*/ 355 h 704"/>
                <a:gd name="T34" fmla="*/ 578 w 684"/>
                <a:gd name="T35" fmla="*/ 314 h 704"/>
                <a:gd name="T36" fmla="*/ 560 w 684"/>
                <a:gd name="T37" fmla="*/ 288 h 704"/>
                <a:gd name="T38" fmla="*/ 572 w 684"/>
                <a:gd name="T39" fmla="*/ 272 h 704"/>
                <a:gd name="T40" fmla="*/ 566 w 684"/>
                <a:gd name="T41" fmla="*/ 236 h 704"/>
                <a:gd name="T42" fmla="*/ 543 w 684"/>
                <a:gd name="T43" fmla="*/ 206 h 704"/>
                <a:gd name="T44" fmla="*/ 590 w 684"/>
                <a:gd name="T45" fmla="*/ 170 h 704"/>
                <a:gd name="T46" fmla="*/ 667 w 684"/>
                <a:gd name="T47" fmla="*/ 77 h 704"/>
                <a:gd name="T48" fmla="*/ 684 w 684"/>
                <a:gd name="T49" fmla="*/ 31 h 704"/>
                <a:gd name="T50" fmla="*/ 649 w 684"/>
                <a:gd name="T51" fmla="*/ 5 h 704"/>
                <a:gd name="T52" fmla="*/ 608 w 684"/>
                <a:gd name="T53" fmla="*/ 5 h 704"/>
                <a:gd name="T54" fmla="*/ 572 w 684"/>
                <a:gd name="T55" fmla="*/ 15 h 704"/>
                <a:gd name="T56" fmla="*/ 625 w 684"/>
                <a:gd name="T57" fmla="*/ 31 h 704"/>
                <a:gd name="T58" fmla="*/ 637 w 684"/>
                <a:gd name="T59" fmla="*/ 62 h 704"/>
                <a:gd name="T60" fmla="*/ 619 w 684"/>
                <a:gd name="T61" fmla="*/ 92 h 704"/>
                <a:gd name="T62" fmla="*/ 519 w 684"/>
                <a:gd name="T63" fmla="*/ 206 h 704"/>
                <a:gd name="T64" fmla="*/ 490 w 684"/>
                <a:gd name="T65" fmla="*/ 216 h 704"/>
                <a:gd name="T66" fmla="*/ 519 w 684"/>
                <a:gd name="T67" fmla="*/ 267 h 704"/>
                <a:gd name="T68" fmla="*/ 507 w 684"/>
                <a:gd name="T69" fmla="*/ 298 h 704"/>
                <a:gd name="T70" fmla="*/ 501 w 684"/>
                <a:gd name="T71" fmla="*/ 303 h 704"/>
                <a:gd name="T72" fmla="*/ 525 w 684"/>
                <a:gd name="T73" fmla="*/ 344 h 704"/>
                <a:gd name="T74" fmla="*/ 519 w 684"/>
                <a:gd name="T75" fmla="*/ 396 h 704"/>
                <a:gd name="T76" fmla="*/ 525 w 684"/>
                <a:gd name="T77" fmla="*/ 416 h 704"/>
                <a:gd name="T78" fmla="*/ 531 w 684"/>
                <a:gd name="T79" fmla="*/ 458 h 704"/>
                <a:gd name="T80" fmla="*/ 466 w 684"/>
                <a:gd name="T81" fmla="*/ 550 h 704"/>
                <a:gd name="T82" fmla="*/ 401 w 684"/>
                <a:gd name="T83" fmla="*/ 607 h 704"/>
                <a:gd name="T84" fmla="*/ 360 w 684"/>
                <a:gd name="T85" fmla="*/ 679 h 704"/>
                <a:gd name="T86" fmla="*/ 336 w 684"/>
                <a:gd name="T87" fmla="*/ 694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4" h="704">
                  <a:moveTo>
                    <a:pt x="0" y="67"/>
                  </a:moveTo>
                  <a:lnTo>
                    <a:pt x="0" y="67"/>
                  </a:lnTo>
                  <a:lnTo>
                    <a:pt x="24" y="82"/>
                  </a:lnTo>
                  <a:lnTo>
                    <a:pt x="41" y="98"/>
                  </a:lnTo>
                  <a:lnTo>
                    <a:pt x="53" y="118"/>
                  </a:lnTo>
                  <a:lnTo>
                    <a:pt x="65" y="139"/>
                  </a:lnTo>
                  <a:lnTo>
                    <a:pt x="65" y="139"/>
                  </a:lnTo>
                  <a:lnTo>
                    <a:pt x="77" y="175"/>
                  </a:lnTo>
                  <a:lnTo>
                    <a:pt x="83" y="200"/>
                  </a:lnTo>
                  <a:lnTo>
                    <a:pt x="88" y="206"/>
                  </a:lnTo>
                  <a:lnTo>
                    <a:pt x="94" y="216"/>
                  </a:lnTo>
                  <a:lnTo>
                    <a:pt x="124" y="226"/>
                  </a:lnTo>
                  <a:lnTo>
                    <a:pt x="124" y="226"/>
                  </a:lnTo>
                  <a:lnTo>
                    <a:pt x="142" y="226"/>
                  </a:lnTo>
                  <a:lnTo>
                    <a:pt x="165" y="226"/>
                  </a:lnTo>
                  <a:lnTo>
                    <a:pt x="165" y="226"/>
                  </a:lnTo>
                  <a:lnTo>
                    <a:pt x="142" y="216"/>
                  </a:lnTo>
                  <a:lnTo>
                    <a:pt x="136" y="200"/>
                  </a:lnTo>
                  <a:lnTo>
                    <a:pt x="130" y="180"/>
                  </a:lnTo>
                  <a:lnTo>
                    <a:pt x="112" y="144"/>
                  </a:lnTo>
                  <a:lnTo>
                    <a:pt x="112" y="144"/>
                  </a:lnTo>
                  <a:lnTo>
                    <a:pt x="94" y="113"/>
                  </a:lnTo>
                  <a:lnTo>
                    <a:pt x="71" y="87"/>
                  </a:lnTo>
                  <a:lnTo>
                    <a:pt x="35" y="72"/>
                  </a:lnTo>
                  <a:lnTo>
                    <a:pt x="18" y="72"/>
                  </a:lnTo>
                  <a:lnTo>
                    <a:pt x="0" y="67"/>
                  </a:lnTo>
                  <a:lnTo>
                    <a:pt x="0" y="67"/>
                  </a:lnTo>
                  <a:close/>
                  <a:moveTo>
                    <a:pt x="307" y="704"/>
                  </a:moveTo>
                  <a:lnTo>
                    <a:pt x="307" y="704"/>
                  </a:lnTo>
                  <a:lnTo>
                    <a:pt x="348" y="704"/>
                  </a:lnTo>
                  <a:lnTo>
                    <a:pt x="383" y="699"/>
                  </a:lnTo>
                  <a:lnTo>
                    <a:pt x="419" y="689"/>
                  </a:lnTo>
                  <a:lnTo>
                    <a:pt x="431" y="679"/>
                  </a:lnTo>
                  <a:lnTo>
                    <a:pt x="437" y="668"/>
                  </a:lnTo>
                  <a:lnTo>
                    <a:pt x="437" y="668"/>
                  </a:lnTo>
                  <a:lnTo>
                    <a:pt x="442" y="648"/>
                  </a:lnTo>
                  <a:lnTo>
                    <a:pt x="454" y="622"/>
                  </a:lnTo>
                  <a:lnTo>
                    <a:pt x="478" y="596"/>
                  </a:lnTo>
                  <a:lnTo>
                    <a:pt x="501" y="571"/>
                  </a:lnTo>
                  <a:lnTo>
                    <a:pt x="501" y="571"/>
                  </a:lnTo>
                  <a:lnTo>
                    <a:pt x="537" y="540"/>
                  </a:lnTo>
                  <a:lnTo>
                    <a:pt x="566" y="504"/>
                  </a:lnTo>
                  <a:lnTo>
                    <a:pt x="590" y="473"/>
                  </a:lnTo>
                  <a:lnTo>
                    <a:pt x="596" y="442"/>
                  </a:lnTo>
                  <a:lnTo>
                    <a:pt x="596" y="442"/>
                  </a:lnTo>
                  <a:lnTo>
                    <a:pt x="596" y="422"/>
                  </a:lnTo>
                  <a:lnTo>
                    <a:pt x="590" y="406"/>
                  </a:lnTo>
                  <a:lnTo>
                    <a:pt x="578" y="386"/>
                  </a:lnTo>
                  <a:lnTo>
                    <a:pt x="578" y="386"/>
                  </a:lnTo>
                  <a:lnTo>
                    <a:pt x="584" y="386"/>
                  </a:lnTo>
                  <a:lnTo>
                    <a:pt x="590" y="355"/>
                  </a:lnTo>
                  <a:lnTo>
                    <a:pt x="590" y="355"/>
                  </a:lnTo>
                  <a:lnTo>
                    <a:pt x="584" y="334"/>
                  </a:lnTo>
                  <a:lnTo>
                    <a:pt x="578" y="314"/>
                  </a:lnTo>
                  <a:lnTo>
                    <a:pt x="572" y="298"/>
                  </a:lnTo>
                  <a:lnTo>
                    <a:pt x="560" y="288"/>
                  </a:lnTo>
                  <a:lnTo>
                    <a:pt x="560" y="288"/>
                  </a:lnTo>
                  <a:lnTo>
                    <a:pt x="560" y="288"/>
                  </a:lnTo>
                  <a:lnTo>
                    <a:pt x="566" y="283"/>
                  </a:lnTo>
                  <a:lnTo>
                    <a:pt x="572" y="272"/>
                  </a:lnTo>
                  <a:lnTo>
                    <a:pt x="572" y="257"/>
                  </a:lnTo>
                  <a:lnTo>
                    <a:pt x="572" y="257"/>
                  </a:lnTo>
                  <a:lnTo>
                    <a:pt x="566" y="236"/>
                  </a:lnTo>
                  <a:lnTo>
                    <a:pt x="555" y="216"/>
                  </a:lnTo>
                  <a:lnTo>
                    <a:pt x="543" y="206"/>
                  </a:lnTo>
                  <a:lnTo>
                    <a:pt x="543" y="206"/>
                  </a:lnTo>
                  <a:lnTo>
                    <a:pt x="555" y="200"/>
                  </a:lnTo>
                  <a:lnTo>
                    <a:pt x="566" y="195"/>
                  </a:lnTo>
                  <a:lnTo>
                    <a:pt x="590" y="170"/>
                  </a:lnTo>
                  <a:lnTo>
                    <a:pt x="619" y="134"/>
                  </a:lnTo>
                  <a:lnTo>
                    <a:pt x="667" y="77"/>
                  </a:lnTo>
                  <a:lnTo>
                    <a:pt x="667" y="77"/>
                  </a:lnTo>
                  <a:lnTo>
                    <a:pt x="678" y="62"/>
                  </a:lnTo>
                  <a:lnTo>
                    <a:pt x="684" y="41"/>
                  </a:lnTo>
                  <a:lnTo>
                    <a:pt x="684" y="31"/>
                  </a:lnTo>
                  <a:lnTo>
                    <a:pt x="678" y="15"/>
                  </a:lnTo>
                  <a:lnTo>
                    <a:pt x="667" y="10"/>
                  </a:lnTo>
                  <a:lnTo>
                    <a:pt x="649" y="5"/>
                  </a:lnTo>
                  <a:lnTo>
                    <a:pt x="631" y="0"/>
                  </a:lnTo>
                  <a:lnTo>
                    <a:pt x="608" y="5"/>
                  </a:lnTo>
                  <a:lnTo>
                    <a:pt x="608" y="5"/>
                  </a:lnTo>
                  <a:lnTo>
                    <a:pt x="590" y="10"/>
                  </a:lnTo>
                  <a:lnTo>
                    <a:pt x="572" y="15"/>
                  </a:lnTo>
                  <a:lnTo>
                    <a:pt x="572" y="15"/>
                  </a:lnTo>
                  <a:lnTo>
                    <a:pt x="596" y="15"/>
                  </a:lnTo>
                  <a:lnTo>
                    <a:pt x="614" y="20"/>
                  </a:lnTo>
                  <a:lnTo>
                    <a:pt x="625" y="31"/>
                  </a:lnTo>
                  <a:lnTo>
                    <a:pt x="637" y="36"/>
                  </a:lnTo>
                  <a:lnTo>
                    <a:pt x="643" y="51"/>
                  </a:lnTo>
                  <a:lnTo>
                    <a:pt x="637" y="62"/>
                  </a:lnTo>
                  <a:lnTo>
                    <a:pt x="631" y="77"/>
                  </a:lnTo>
                  <a:lnTo>
                    <a:pt x="619" y="92"/>
                  </a:lnTo>
                  <a:lnTo>
                    <a:pt x="619" y="92"/>
                  </a:lnTo>
                  <a:lnTo>
                    <a:pt x="572" y="149"/>
                  </a:lnTo>
                  <a:lnTo>
                    <a:pt x="543" y="185"/>
                  </a:lnTo>
                  <a:lnTo>
                    <a:pt x="519" y="206"/>
                  </a:lnTo>
                  <a:lnTo>
                    <a:pt x="501" y="211"/>
                  </a:lnTo>
                  <a:lnTo>
                    <a:pt x="490" y="216"/>
                  </a:lnTo>
                  <a:lnTo>
                    <a:pt x="490" y="216"/>
                  </a:lnTo>
                  <a:lnTo>
                    <a:pt x="501" y="231"/>
                  </a:lnTo>
                  <a:lnTo>
                    <a:pt x="513" y="247"/>
                  </a:lnTo>
                  <a:lnTo>
                    <a:pt x="519" y="267"/>
                  </a:lnTo>
                  <a:lnTo>
                    <a:pt x="519" y="267"/>
                  </a:lnTo>
                  <a:lnTo>
                    <a:pt x="513" y="288"/>
                  </a:lnTo>
                  <a:lnTo>
                    <a:pt x="507" y="298"/>
                  </a:lnTo>
                  <a:lnTo>
                    <a:pt x="501" y="298"/>
                  </a:lnTo>
                  <a:lnTo>
                    <a:pt x="501" y="303"/>
                  </a:lnTo>
                  <a:lnTo>
                    <a:pt x="501" y="303"/>
                  </a:lnTo>
                  <a:lnTo>
                    <a:pt x="513" y="308"/>
                  </a:lnTo>
                  <a:lnTo>
                    <a:pt x="519" y="324"/>
                  </a:lnTo>
                  <a:lnTo>
                    <a:pt x="525" y="344"/>
                  </a:lnTo>
                  <a:lnTo>
                    <a:pt x="525" y="370"/>
                  </a:lnTo>
                  <a:lnTo>
                    <a:pt x="525" y="370"/>
                  </a:lnTo>
                  <a:lnTo>
                    <a:pt x="519" y="396"/>
                  </a:lnTo>
                  <a:lnTo>
                    <a:pt x="519" y="401"/>
                  </a:lnTo>
                  <a:lnTo>
                    <a:pt x="519" y="401"/>
                  </a:lnTo>
                  <a:lnTo>
                    <a:pt x="525" y="416"/>
                  </a:lnTo>
                  <a:lnTo>
                    <a:pt x="531" y="437"/>
                  </a:lnTo>
                  <a:lnTo>
                    <a:pt x="531" y="458"/>
                  </a:lnTo>
                  <a:lnTo>
                    <a:pt x="531" y="458"/>
                  </a:lnTo>
                  <a:lnTo>
                    <a:pt x="519" y="483"/>
                  </a:lnTo>
                  <a:lnTo>
                    <a:pt x="496" y="519"/>
                  </a:lnTo>
                  <a:lnTo>
                    <a:pt x="466" y="550"/>
                  </a:lnTo>
                  <a:lnTo>
                    <a:pt x="431" y="581"/>
                  </a:lnTo>
                  <a:lnTo>
                    <a:pt x="431" y="581"/>
                  </a:lnTo>
                  <a:lnTo>
                    <a:pt x="401" y="607"/>
                  </a:lnTo>
                  <a:lnTo>
                    <a:pt x="383" y="632"/>
                  </a:lnTo>
                  <a:lnTo>
                    <a:pt x="366" y="653"/>
                  </a:lnTo>
                  <a:lnTo>
                    <a:pt x="360" y="679"/>
                  </a:lnTo>
                  <a:lnTo>
                    <a:pt x="360" y="679"/>
                  </a:lnTo>
                  <a:lnTo>
                    <a:pt x="354" y="689"/>
                  </a:lnTo>
                  <a:lnTo>
                    <a:pt x="336" y="694"/>
                  </a:lnTo>
                  <a:lnTo>
                    <a:pt x="307" y="704"/>
                  </a:lnTo>
                  <a:lnTo>
                    <a:pt x="307" y="7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62"/>
            <p:cNvSpPr>
              <a:spLocks/>
            </p:cNvSpPr>
            <p:nvPr/>
          </p:nvSpPr>
          <p:spPr bwMode="auto">
            <a:xfrm>
              <a:off x="3958" y="3141"/>
              <a:ext cx="614" cy="170"/>
            </a:xfrm>
            <a:custGeom>
              <a:avLst/>
              <a:gdLst>
                <a:gd name="T0" fmla="*/ 614 w 614"/>
                <a:gd name="T1" fmla="*/ 124 h 170"/>
                <a:gd name="T2" fmla="*/ 614 w 614"/>
                <a:gd name="T3" fmla="*/ 124 h 170"/>
                <a:gd name="T4" fmla="*/ 585 w 614"/>
                <a:gd name="T5" fmla="*/ 139 h 170"/>
                <a:gd name="T6" fmla="*/ 555 w 614"/>
                <a:gd name="T7" fmla="*/ 149 h 170"/>
                <a:gd name="T8" fmla="*/ 520 w 614"/>
                <a:gd name="T9" fmla="*/ 160 h 170"/>
                <a:gd name="T10" fmla="*/ 478 w 614"/>
                <a:gd name="T11" fmla="*/ 170 h 170"/>
                <a:gd name="T12" fmla="*/ 431 w 614"/>
                <a:gd name="T13" fmla="*/ 170 h 170"/>
                <a:gd name="T14" fmla="*/ 390 w 614"/>
                <a:gd name="T15" fmla="*/ 165 h 170"/>
                <a:gd name="T16" fmla="*/ 366 w 614"/>
                <a:gd name="T17" fmla="*/ 154 h 170"/>
                <a:gd name="T18" fmla="*/ 349 w 614"/>
                <a:gd name="T19" fmla="*/ 144 h 170"/>
                <a:gd name="T20" fmla="*/ 349 w 614"/>
                <a:gd name="T21" fmla="*/ 144 h 170"/>
                <a:gd name="T22" fmla="*/ 278 w 614"/>
                <a:gd name="T23" fmla="*/ 98 h 170"/>
                <a:gd name="T24" fmla="*/ 219 w 614"/>
                <a:gd name="T25" fmla="*/ 57 h 170"/>
                <a:gd name="T26" fmla="*/ 189 w 614"/>
                <a:gd name="T27" fmla="*/ 46 h 170"/>
                <a:gd name="T28" fmla="*/ 160 w 614"/>
                <a:gd name="T29" fmla="*/ 36 h 170"/>
                <a:gd name="T30" fmla="*/ 130 w 614"/>
                <a:gd name="T31" fmla="*/ 36 h 170"/>
                <a:gd name="T32" fmla="*/ 95 w 614"/>
                <a:gd name="T33" fmla="*/ 46 h 170"/>
                <a:gd name="T34" fmla="*/ 95 w 614"/>
                <a:gd name="T35" fmla="*/ 46 h 170"/>
                <a:gd name="T36" fmla="*/ 0 w 614"/>
                <a:gd name="T37" fmla="*/ 72 h 170"/>
                <a:gd name="T38" fmla="*/ 0 w 614"/>
                <a:gd name="T39" fmla="*/ 72 h 170"/>
                <a:gd name="T40" fmla="*/ 12 w 614"/>
                <a:gd name="T41" fmla="*/ 57 h 170"/>
                <a:gd name="T42" fmla="*/ 24 w 614"/>
                <a:gd name="T43" fmla="*/ 41 h 170"/>
                <a:gd name="T44" fmla="*/ 42 w 614"/>
                <a:gd name="T45" fmla="*/ 26 h 170"/>
                <a:gd name="T46" fmla="*/ 71 w 614"/>
                <a:gd name="T47" fmla="*/ 10 h 170"/>
                <a:gd name="T48" fmla="*/ 101 w 614"/>
                <a:gd name="T49" fmla="*/ 5 h 170"/>
                <a:gd name="T50" fmla="*/ 136 w 614"/>
                <a:gd name="T51" fmla="*/ 0 h 170"/>
                <a:gd name="T52" fmla="*/ 183 w 614"/>
                <a:gd name="T53" fmla="*/ 10 h 170"/>
                <a:gd name="T54" fmla="*/ 183 w 614"/>
                <a:gd name="T55" fmla="*/ 10 h 170"/>
                <a:gd name="T56" fmla="*/ 225 w 614"/>
                <a:gd name="T57" fmla="*/ 31 h 170"/>
                <a:gd name="T58" fmla="*/ 266 w 614"/>
                <a:gd name="T59" fmla="*/ 52 h 170"/>
                <a:gd name="T60" fmla="*/ 331 w 614"/>
                <a:gd name="T61" fmla="*/ 98 h 170"/>
                <a:gd name="T62" fmla="*/ 390 w 614"/>
                <a:gd name="T63" fmla="*/ 134 h 170"/>
                <a:gd name="T64" fmla="*/ 413 w 614"/>
                <a:gd name="T65" fmla="*/ 144 h 170"/>
                <a:gd name="T66" fmla="*/ 443 w 614"/>
                <a:gd name="T67" fmla="*/ 149 h 170"/>
                <a:gd name="T68" fmla="*/ 443 w 614"/>
                <a:gd name="T69" fmla="*/ 149 h 170"/>
                <a:gd name="T70" fmla="*/ 467 w 614"/>
                <a:gd name="T71" fmla="*/ 154 h 170"/>
                <a:gd name="T72" fmla="*/ 496 w 614"/>
                <a:gd name="T73" fmla="*/ 149 h 170"/>
                <a:gd name="T74" fmla="*/ 549 w 614"/>
                <a:gd name="T75" fmla="*/ 144 h 170"/>
                <a:gd name="T76" fmla="*/ 614 w 614"/>
                <a:gd name="T77" fmla="*/ 124 h 170"/>
                <a:gd name="T78" fmla="*/ 614 w 614"/>
                <a:gd name="T79" fmla="*/ 12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4" h="170">
                  <a:moveTo>
                    <a:pt x="614" y="124"/>
                  </a:moveTo>
                  <a:lnTo>
                    <a:pt x="614" y="124"/>
                  </a:lnTo>
                  <a:lnTo>
                    <a:pt x="585" y="139"/>
                  </a:lnTo>
                  <a:lnTo>
                    <a:pt x="555" y="149"/>
                  </a:lnTo>
                  <a:lnTo>
                    <a:pt x="520" y="160"/>
                  </a:lnTo>
                  <a:lnTo>
                    <a:pt x="478" y="170"/>
                  </a:lnTo>
                  <a:lnTo>
                    <a:pt x="431" y="170"/>
                  </a:lnTo>
                  <a:lnTo>
                    <a:pt x="390" y="165"/>
                  </a:lnTo>
                  <a:lnTo>
                    <a:pt x="366" y="154"/>
                  </a:lnTo>
                  <a:lnTo>
                    <a:pt x="349" y="144"/>
                  </a:lnTo>
                  <a:lnTo>
                    <a:pt x="349" y="144"/>
                  </a:lnTo>
                  <a:lnTo>
                    <a:pt x="278" y="98"/>
                  </a:lnTo>
                  <a:lnTo>
                    <a:pt x="219" y="57"/>
                  </a:lnTo>
                  <a:lnTo>
                    <a:pt x="189" y="46"/>
                  </a:lnTo>
                  <a:lnTo>
                    <a:pt x="160" y="36"/>
                  </a:lnTo>
                  <a:lnTo>
                    <a:pt x="130" y="36"/>
                  </a:lnTo>
                  <a:lnTo>
                    <a:pt x="95" y="46"/>
                  </a:lnTo>
                  <a:lnTo>
                    <a:pt x="95" y="46"/>
                  </a:lnTo>
                  <a:lnTo>
                    <a:pt x="0" y="72"/>
                  </a:lnTo>
                  <a:lnTo>
                    <a:pt x="0" y="72"/>
                  </a:lnTo>
                  <a:lnTo>
                    <a:pt x="12" y="57"/>
                  </a:lnTo>
                  <a:lnTo>
                    <a:pt x="24" y="41"/>
                  </a:lnTo>
                  <a:lnTo>
                    <a:pt x="42" y="26"/>
                  </a:lnTo>
                  <a:lnTo>
                    <a:pt x="71" y="10"/>
                  </a:lnTo>
                  <a:lnTo>
                    <a:pt x="101" y="5"/>
                  </a:lnTo>
                  <a:lnTo>
                    <a:pt x="136" y="0"/>
                  </a:lnTo>
                  <a:lnTo>
                    <a:pt x="183" y="10"/>
                  </a:lnTo>
                  <a:lnTo>
                    <a:pt x="183" y="10"/>
                  </a:lnTo>
                  <a:lnTo>
                    <a:pt x="225" y="31"/>
                  </a:lnTo>
                  <a:lnTo>
                    <a:pt x="266" y="52"/>
                  </a:lnTo>
                  <a:lnTo>
                    <a:pt x="331" y="98"/>
                  </a:lnTo>
                  <a:lnTo>
                    <a:pt x="390" y="134"/>
                  </a:lnTo>
                  <a:lnTo>
                    <a:pt x="413" y="144"/>
                  </a:lnTo>
                  <a:lnTo>
                    <a:pt x="443" y="149"/>
                  </a:lnTo>
                  <a:lnTo>
                    <a:pt x="443" y="149"/>
                  </a:lnTo>
                  <a:lnTo>
                    <a:pt x="467" y="154"/>
                  </a:lnTo>
                  <a:lnTo>
                    <a:pt x="496" y="149"/>
                  </a:lnTo>
                  <a:lnTo>
                    <a:pt x="549" y="144"/>
                  </a:lnTo>
                  <a:lnTo>
                    <a:pt x="614" y="124"/>
                  </a:lnTo>
                  <a:lnTo>
                    <a:pt x="614" y="124"/>
                  </a:lnTo>
                  <a:close/>
                </a:path>
              </a:pathLst>
            </a:custGeom>
            <a:solidFill>
              <a:srgbClr val="B024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63"/>
            <p:cNvSpPr>
              <a:spLocks/>
            </p:cNvSpPr>
            <p:nvPr/>
          </p:nvSpPr>
          <p:spPr bwMode="auto">
            <a:xfrm>
              <a:off x="3923" y="3162"/>
              <a:ext cx="89" cy="92"/>
            </a:xfrm>
            <a:custGeom>
              <a:avLst/>
              <a:gdLst>
                <a:gd name="T0" fmla="*/ 83 w 89"/>
                <a:gd name="T1" fmla="*/ 87 h 92"/>
                <a:gd name="T2" fmla="*/ 83 w 89"/>
                <a:gd name="T3" fmla="*/ 87 h 92"/>
                <a:gd name="T4" fmla="*/ 83 w 89"/>
                <a:gd name="T5" fmla="*/ 87 h 92"/>
                <a:gd name="T6" fmla="*/ 83 w 89"/>
                <a:gd name="T7" fmla="*/ 87 h 92"/>
                <a:gd name="T8" fmla="*/ 65 w 89"/>
                <a:gd name="T9" fmla="*/ 92 h 92"/>
                <a:gd name="T10" fmla="*/ 47 w 89"/>
                <a:gd name="T11" fmla="*/ 87 h 92"/>
                <a:gd name="T12" fmla="*/ 35 w 89"/>
                <a:gd name="T13" fmla="*/ 77 h 92"/>
                <a:gd name="T14" fmla="*/ 18 w 89"/>
                <a:gd name="T15" fmla="*/ 61 h 92"/>
                <a:gd name="T16" fmla="*/ 6 w 89"/>
                <a:gd name="T17" fmla="*/ 41 h 92"/>
                <a:gd name="T18" fmla="*/ 0 w 89"/>
                <a:gd name="T19" fmla="*/ 25 h 92"/>
                <a:gd name="T20" fmla="*/ 0 w 89"/>
                <a:gd name="T21" fmla="*/ 10 h 92"/>
                <a:gd name="T22" fmla="*/ 6 w 89"/>
                <a:gd name="T23" fmla="*/ 0 h 92"/>
                <a:gd name="T24" fmla="*/ 6 w 89"/>
                <a:gd name="T25" fmla="*/ 0 h 92"/>
                <a:gd name="T26" fmla="*/ 6 w 89"/>
                <a:gd name="T27" fmla="*/ 0 h 92"/>
                <a:gd name="T28" fmla="*/ 6 w 89"/>
                <a:gd name="T29" fmla="*/ 0 h 92"/>
                <a:gd name="T30" fmla="*/ 12 w 89"/>
                <a:gd name="T31" fmla="*/ 0 h 92"/>
                <a:gd name="T32" fmla="*/ 12 w 89"/>
                <a:gd name="T33" fmla="*/ 0 h 92"/>
                <a:gd name="T34" fmla="*/ 24 w 89"/>
                <a:gd name="T35" fmla="*/ 0 h 92"/>
                <a:gd name="T36" fmla="*/ 30 w 89"/>
                <a:gd name="T37" fmla="*/ 5 h 92"/>
                <a:gd name="T38" fmla="*/ 30 w 89"/>
                <a:gd name="T39" fmla="*/ 5 h 92"/>
                <a:gd name="T40" fmla="*/ 30 w 89"/>
                <a:gd name="T41" fmla="*/ 25 h 92"/>
                <a:gd name="T42" fmla="*/ 41 w 89"/>
                <a:gd name="T43" fmla="*/ 41 h 92"/>
                <a:gd name="T44" fmla="*/ 59 w 89"/>
                <a:gd name="T45" fmla="*/ 56 h 92"/>
                <a:gd name="T46" fmla="*/ 89 w 89"/>
                <a:gd name="T47" fmla="*/ 67 h 92"/>
                <a:gd name="T48" fmla="*/ 89 w 89"/>
                <a:gd name="T49" fmla="*/ 67 h 92"/>
                <a:gd name="T50" fmla="*/ 89 w 89"/>
                <a:gd name="T51" fmla="*/ 77 h 92"/>
                <a:gd name="T52" fmla="*/ 89 w 89"/>
                <a:gd name="T53" fmla="*/ 82 h 92"/>
                <a:gd name="T54" fmla="*/ 89 w 89"/>
                <a:gd name="T55" fmla="*/ 82 h 92"/>
                <a:gd name="T56" fmla="*/ 83 w 89"/>
                <a:gd name="T57" fmla="*/ 87 h 92"/>
                <a:gd name="T58" fmla="*/ 83 w 89"/>
                <a:gd name="T59" fmla="*/ 8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92">
                  <a:moveTo>
                    <a:pt x="83" y="87"/>
                  </a:moveTo>
                  <a:lnTo>
                    <a:pt x="83" y="87"/>
                  </a:lnTo>
                  <a:lnTo>
                    <a:pt x="83" y="87"/>
                  </a:lnTo>
                  <a:lnTo>
                    <a:pt x="83" y="87"/>
                  </a:lnTo>
                  <a:lnTo>
                    <a:pt x="65" y="92"/>
                  </a:lnTo>
                  <a:lnTo>
                    <a:pt x="47" y="87"/>
                  </a:lnTo>
                  <a:lnTo>
                    <a:pt x="35" y="77"/>
                  </a:lnTo>
                  <a:lnTo>
                    <a:pt x="18" y="61"/>
                  </a:lnTo>
                  <a:lnTo>
                    <a:pt x="6" y="41"/>
                  </a:lnTo>
                  <a:lnTo>
                    <a:pt x="0" y="25"/>
                  </a:lnTo>
                  <a:lnTo>
                    <a:pt x="0" y="10"/>
                  </a:lnTo>
                  <a:lnTo>
                    <a:pt x="6" y="0"/>
                  </a:lnTo>
                  <a:lnTo>
                    <a:pt x="6" y="0"/>
                  </a:lnTo>
                  <a:lnTo>
                    <a:pt x="6" y="0"/>
                  </a:lnTo>
                  <a:lnTo>
                    <a:pt x="6" y="0"/>
                  </a:lnTo>
                  <a:lnTo>
                    <a:pt x="12" y="0"/>
                  </a:lnTo>
                  <a:lnTo>
                    <a:pt x="12" y="0"/>
                  </a:lnTo>
                  <a:lnTo>
                    <a:pt x="24" y="0"/>
                  </a:lnTo>
                  <a:lnTo>
                    <a:pt x="30" y="5"/>
                  </a:lnTo>
                  <a:lnTo>
                    <a:pt x="30" y="5"/>
                  </a:lnTo>
                  <a:lnTo>
                    <a:pt x="30" y="25"/>
                  </a:lnTo>
                  <a:lnTo>
                    <a:pt x="41" y="41"/>
                  </a:lnTo>
                  <a:lnTo>
                    <a:pt x="59" y="56"/>
                  </a:lnTo>
                  <a:lnTo>
                    <a:pt x="89" y="67"/>
                  </a:lnTo>
                  <a:lnTo>
                    <a:pt x="89" y="67"/>
                  </a:lnTo>
                  <a:lnTo>
                    <a:pt x="89" y="77"/>
                  </a:lnTo>
                  <a:lnTo>
                    <a:pt x="89" y="82"/>
                  </a:lnTo>
                  <a:lnTo>
                    <a:pt x="89" y="82"/>
                  </a:lnTo>
                  <a:lnTo>
                    <a:pt x="83" y="87"/>
                  </a:lnTo>
                  <a:lnTo>
                    <a:pt x="83" y="87"/>
                  </a:lnTo>
                  <a:close/>
                </a:path>
              </a:pathLst>
            </a:custGeom>
            <a:solidFill>
              <a:srgbClr val="B024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64"/>
            <p:cNvSpPr>
              <a:spLocks/>
            </p:cNvSpPr>
            <p:nvPr/>
          </p:nvSpPr>
          <p:spPr bwMode="auto">
            <a:xfrm>
              <a:off x="3917" y="2313"/>
              <a:ext cx="390" cy="319"/>
            </a:xfrm>
            <a:custGeom>
              <a:avLst/>
              <a:gdLst>
                <a:gd name="T0" fmla="*/ 254 w 390"/>
                <a:gd name="T1" fmla="*/ 16 h 319"/>
                <a:gd name="T2" fmla="*/ 254 w 390"/>
                <a:gd name="T3" fmla="*/ 16 h 319"/>
                <a:gd name="T4" fmla="*/ 236 w 390"/>
                <a:gd name="T5" fmla="*/ 5 h 319"/>
                <a:gd name="T6" fmla="*/ 213 w 390"/>
                <a:gd name="T7" fmla="*/ 0 h 319"/>
                <a:gd name="T8" fmla="*/ 189 w 390"/>
                <a:gd name="T9" fmla="*/ 0 h 319"/>
                <a:gd name="T10" fmla="*/ 165 w 390"/>
                <a:gd name="T11" fmla="*/ 5 h 319"/>
                <a:gd name="T12" fmla="*/ 142 w 390"/>
                <a:gd name="T13" fmla="*/ 21 h 319"/>
                <a:gd name="T14" fmla="*/ 118 w 390"/>
                <a:gd name="T15" fmla="*/ 41 h 319"/>
                <a:gd name="T16" fmla="*/ 100 w 390"/>
                <a:gd name="T17" fmla="*/ 67 h 319"/>
                <a:gd name="T18" fmla="*/ 77 w 390"/>
                <a:gd name="T19" fmla="*/ 98 h 319"/>
                <a:gd name="T20" fmla="*/ 77 w 390"/>
                <a:gd name="T21" fmla="*/ 98 h 319"/>
                <a:gd name="T22" fmla="*/ 53 w 390"/>
                <a:gd name="T23" fmla="*/ 155 h 319"/>
                <a:gd name="T24" fmla="*/ 30 w 390"/>
                <a:gd name="T25" fmla="*/ 201 h 319"/>
                <a:gd name="T26" fmla="*/ 12 w 390"/>
                <a:gd name="T27" fmla="*/ 273 h 319"/>
                <a:gd name="T28" fmla="*/ 0 w 390"/>
                <a:gd name="T29" fmla="*/ 314 h 319"/>
                <a:gd name="T30" fmla="*/ 0 w 390"/>
                <a:gd name="T31" fmla="*/ 319 h 319"/>
                <a:gd name="T32" fmla="*/ 0 w 390"/>
                <a:gd name="T33" fmla="*/ 319 h 319"/>
                <a:gd name="T34" fmla="*/ 24 w 390"/>
                <a:gd name="T35" fmla="*/ 273 h 319"/>
                <a:gd name="T36" fmla="*/ 41 w 390"/>
                <a:gd name="T37" fmla="*/ 227 h 319"/>
                <a:gd name="T38" fmla="*/ 71 w 390"/>
                <a:gd name="T39" fmla="*/ 175 h 319"/>
                <a:gd name="T40" fmla="*/ 106 w 390"/>
                <a:gd name="T41" fmla="*/ 124 h 319"/>
                <a:gd name="T42" fmla="*/ 130 w 390"/>
                <a:gd name="T43" fmla="*/ 103 h 319"/>
                <a:gd name="T44" fmla="*/ 148 w 390"/>
                <a:gd name="T45" fmla="*/ 88 h 319"/>
                <a:gd name="T46" fmla="*/ 171 w 390"/>
                <a:gd name="T47" fmla="*/ 77 h 319"/>
                <a:gd name="T48" fmla="*/ 195 w 390"/>
                <a:gd name="T49" fmla="*/ 67 h 319"/>
                <a:gd name="T50" fmla="*/ 218 w 390"/>
                <a:gd name="T51" fmla="*/ 67 h 319"/>
                <a:gd name="T52" fmla="*/ 242 w 390"/>
                <a:gd name="T53" fmla="*/ 72 h 319"/>
                <a:gd name="T54" fmla="*/ 242 w 390"/>
                <a:gd name="T55" fmla="*/ 72 h 319"/>
                <a:gd name="T56" fmla="*/ 289 w 390"/>
                <a:gd name="T57" fmla="*/ 93 h 319"/>
                <a:gd name="T58" fmla="*/ 325 w 390"/>
                <a:gd name="T59" fmla="*/ 113 h 319"/>
                <a:gd name="T60" fmla="*/ 325 w 390"/>
                <a:gd name="T61" fmla="*/ 113 h 319"/>
                <a:gd name="T62" fmla="*/ 336 w 390"/>
                <a:gd name="T63" fmla="*/ 119 h 319"/>
                <a:gd name="T64" fmla="*/ 354 w 390"/>
                <a:gd name="T65" fmla="*/ 119 h 319"/>
                <a:gd name="T66" fmla="*/ 366 w 390"/>
                <a:gd name="T67" fmla="*/ 119 h 319"/>
                <a:gd name="T68" fmla="*/ 378 w 390"/>
                <a:gd name="T69" fmla="*/ 108 h 319"/>
                <a:gd name="T70" fmla="*/ 384 w 390"/>
                <a:gd name="T71" fmla="*/ 103 h 319"/>
                <a:gd name="T72" fmla="*/ 390 w 390"/>
                <a:gd name="T73" fmla="*/ 88 h 319"/>
                <a:gd name="T74" fmla="*/ 390 w 390"/>
                <a:gd name="T75" fmla="*/ 77 h 319"/>
                <a:gd name="T76" fmla="*/ 384 w 390"/>
                <a:gd name="T77" fmla="*/ 62 h 319"/>
                <a:gd name="T78" fmla="*/ 384 w 390"/>
                <a:gd name="T79" fmla="*/ 62 h 319"/>
                <a:gd name="T80" fmla="*/ 384 w 390"/>
                <a:gd name="T81" fmla="*/ 62 h 319"/>
                <a:gd name="T82" fmla="*/ 384 w 390"/>
                <a:gd name="T83" fmla="*/ 62 h 319"/>
                <a:gd name="T84" fmla="*/ 372 w 390"/>
                <a:gd name="T85" fmla="*/ 72 h 319"/>
                <a:gd name="T86" fmla="*/ 360 w 390"/>
                <a:gd name="T87" fmla="*/ 83 h 319"/>
                <a:gd name="T88" fmla="*/ 354 w 390"/>
                <a:gd name="T89" fmla="*/ 83 h 319"/>
                <a:gd name="T90" fmla="*/ 342 w 390"/>
                <a:gd name="T91" fmla="*/ 83 h 319"/>
                <a:gd name="T92" fmla="*/ 342 w 390"/>
                <a:gd name="T93" fmla="*/ 83 h 319"/>
                <a:gd name="T94" fmla="*/ 319 w 390"/>
                <a:gd name="T95" fmla="*/ 72 h 319"/>
                <a:gd name="T96" fmla="*/ 307 w 390"/>
                <a:gd name="T97" fmla="*/ 57 h 319"/>
                <a:gd name="T98" fmla="*/ 283 w 390"/>
                <a:gd name="T99" fmla="*/ 41 h 319"/>
                <a:gd name="T100" fmla="*/ 254 w 390"/>
                <a:gd name="T101" fmla="*/ 16 h 319"/>
                <a:gd name="T102" fmla="*/ 254 w 390"/>
                <a:gd name="T103" fmla="*/ 16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0" h="319">
                  <a:moveTo>
                    <a:pt x="254" y="16"/>
                  </a:moveTo>
                  <a:lnTo>
                    <a:pt x="254" y="16"/>
                  </a:lnTo>
                  <a:lnTo>
                    <a:pt x="236" y="5"/>
                  </a:lnTo>
                  <a:lnTo>
                    <a:pt x="213" y="0"/>
                  </a:lnTo>
                  <a:lnTo>
                    <a:pt x="189" y="0"/>
                  </a:lnTo>
                  <a:lnTo>
                    <a:pt x="165" y="5"/>
                  </a:lnTo>
                  <a:lnTo>
                    <a:pt x="142" y="21"/>
                  </a:lnTo>
                  <a:lnTo>
                    <a:pt x="118" y="41"/>
                  </a:lnTo>
                  <a:lnTo>
                    <a:pt x="100" y="67"/>
                  </a:lnTo>
                  <a:lnTo>
                    <a:pt x="77" y="98"/>
                  </a:lnTo>
                  <a:lnTo>
                    <a:pt x="77" y="98"/>
                  </a:lnTo>
                  <a:lnTo>
                    <a:pt x="53" y="155"/>
                  </a:lnTo>
                  <a:lnTo>
                    <a:pt x="30" y="201"/>
                  </a:lnTo>
                  <a:lnTo>
                    <a:pt x="12" y="273"/>
                  </a:lnTo>
                  <a:lnTo>
                    <a:pt x="0" y="314"/>
                  </a:lnTo>
                  <a:lnTo>
                    <a:pt x="0" y="319"/>
                  </a:lnTo>
                  <a:lnTo>
                    <a:pt x="0" y="319"/>
                  </a:lnTo>
                  <a:lnTo>
                    <a:pt x="24" y="273"/>
                  </a:lnTo>
                  <a:lnTo>
                    <a:pt x="41" y="227"/>
                  </a:lnTo>
                  <a:lnTo>
                    <a:pt x="71" y="175"/>
                  </a:lnTo>
                  <a:lnTo>
                    <a:pt x="106" y="124"/>
                  </a:lnTo>
                  <a:lnTo>
                    <a:pt x="130" y="103"/>
                  </a:lnTo>
                  <a:lnTo>
                    <a:pt x="148" y="88"/>
                  </a:lnTo>
                  <a:lnTo>
                    <a:pt x="171" y="77"/>
                  </a:lnTo>
                  <a:lnTo>
                    <a:pt x="195" y="67"/>
                  </a:lnTo>
                  <a:lnTo>
                    <a:pt x="218" y="67"/>
                  </a:lnTo>
                  <a:lnTo>
                    <a:pt x="242" y="72"/>
                  </a:lnTo>
                  <a:lnTo>
                    <a:pt x="242" y="72"/>
                  </a:lnTo>
                  <a:lnTo>
                    <a:pt x="289" y="93"/>
                  </a:lnTo>
                  <a:lnTo>
                    <a:pt x="325" y="113"/>
                  </a:lnTo>
                  <a:lnTo>
                    <a:pt x="325" y="113"/>
                  </a:lnTo>
                  <a:lnTo>
                    <a:pt x="336" y="119"/>
                  </a:lnTo>
                  <a:lnTo>
                    <a:pt x="354" y="119"/>
                  </a:lnTo>
                  <a:lnTo>
                    <a:pt x="366" y="119"/>
                  </a:lnTo>
                  <a:lnTo>
                    <a:pt x="378" y="108"/>
                  </a:lnTo>
                  <a:lnTo>
                    <a:pt x="384" y="103"/>
                  </a:lnTo>
                  <a:lnTo>
                    <a:pt x="390" y="88"/>
                  </a:lnTo>
                  <a:lnTo>
                    <a:pt x="390" y="77"/>
                  </a:lnTo>
                  <a:lnTo>
                    <a:pt x="384" y="62"/>
                  </a:lnTo>
                  <a:lnTo>
                    <a:pt x="384" y="62"/>
                  </a:lnTo>
                  <a:lnTo>
                    <a:pt x="384" y="62"/>
                  </a:lnTo>
                  <a:lnTo>
                    <a:pt x="384" y="62"/>
                  </a:lnTo>
                  <a:lnTo>
                    <a:pt x="372" y="72"/>
                  </a:lnTo>
                  <a:lnTo>
                    <a:pt x="360" y="83"/>
                  </a:lnTo>
                  <a:lnTo>
                    <a:pt x="354" y="83"/>
                  </a:lnTo>
                  <a:lnTo>
                    <a:pt x="342" y="83"/>
                  </a:lnTo>
                  <a:lnTo>
                    <a:pt x="342" y="83"/>
                  </a:lnTo>
                  <a:lnTo>
                    <a:pt x="319" y="72"/>
                  </a:lnTo>
                  <a:lnTo>
                    <a:pt x="307" y="57"/>
                  </a:lnTo>
                  <a:lnTo>
                    <a:pt x="283" y="41"/>
                  </a:lnTo>
                  <a:lnTo>
                    <a:pt x="254" y="16"/>
                  </a:lnTo>
                  <a:lnTo>
                    <a:pt x="254" y="16"/>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65"/>
            <p:cNvSpPr>
              <a:spLocks/>
            </p:cNvSpPr>
            <p:nvPr/>
          </p:nvSpPr>
          <p:spPr bwMode="auto">
            <a:xfrm>
              <a:off x="3935" y="2426"/>
              <a:ext cx="448" cy="576"/>
            </a:xfrm>
            <a:custGeom>
              <a:avLst/>
              <a:gdLst>
                <a:gd name="T0" fmla="*/ 159 w 448"/>
                <a:gd name="T1" fmla="*/ 576 h 576"/>
                <a:gd name="T2" fmla="*/ 159 w 448"/>
                <a:gd name="T3" fmla="*/ 576 h 576"/>
                <a:gd name="T4" fmla="*/ 189 w 448"/>
                <a:gd name="T5" fmla="*/ 561 h 576"/>
                <a:gd name="T6" fmla="*/ 218 w 448"/>
                <a:gd name="T7" fmla="*/ 551 h 576"/>
                <a:gd name="T8" fmla="*/ 271 w 448"/>
                <a:gd name="T9" fmla="*/ 540 h 576"/>
                <a:gd name="T10" fmla="*/ 324 w 448"/>
                <a:gd name="T11" fmla="*/ 540 h 576"/>
                <a:gd name="T12" fmla="*/ 372 w 448"/>
                <a:gd name="T13" fmla="*/ 546 h 576"/>
                <a:gd name="T14" fmla="*/ 372 w 448"/>
                <a:gd name="T15" fmla="*/ 546 h 576"/>
                <a:gd name="T16" fmla="*/ 389 w 448"/>
                <a:gd name="T17" fmla="*/ 520 h 576"/>
                <a:gd name="T18" fmla="*/ 413 w 448"/>
                <a:gd name="T19" fmla="*/ 489 h 576"/>
                <a:gd name="T20" fmla="*/ 425 w 448"/>
                <a:gd name="T21" fmla="*/ 458 h 576"/>
                <a:gd name="T22" fmla="*/ 436 w 448"/>
                <a:gd name="T23" fmla="*/ 422 h 576"/>
                <a:gd name="T24" fmla="*/ 448 w 448"/>
                <a:gd name="T25" fmla="*/ 381 h 576"/>
                <a:gd name="T26" fmla="*/ 448 w 448"/>
                <a:gd name="T27" fmla="*/ 340 h 576"/>
                <a:gd name="T28" fmla="*/ 448 w 448"/>
                <a:gd name="T29" fmla="*/ 299 h 576"/>
                <a:gd name="T30" fmla="*/ 448 w 448"/>
                <a:gd name="T31" fmla="*/ 258 h 576"/>
                <a:gd name="T32" fmla="*/ 448 w 448"/>
                <a:gd name="T33" fmla="*/ 258 h 576"/>
                <a:gd name="T34" fmla="*/ 431 w 448"/>
                <a:gd name="T35" fmla="*/ 196 h 576"/>
                <a:gd name="T36" fmla="*/ 407 w 448"/>
                <a:gd name="T37" fmla="*/ 144 h 576"/>
                <a:gd name="T38" fmla="*/ 377 w 448"/>
                <a:gd name="T39" fmla="*/ 98 h 576"/>
                <a:gd name="T40" fmla="*/ 348 w 448"/>
                <a:gd name="T41" fmla="*/ 62 h 576"/>
                <a:gd name="T42" fmla="*/ 307 w 448"/>
                <a:gd name="T43" fmla="*/ 31 h 576"/>
                <a:gd name="T44" fmla="*/ 265 w 448"/>
                <a:gd name="T45" fmla="*/ 11 h 576"/>
                <a:gd name="T46" fmla="*/ 224 w 448"/>
                <a:gd name="T47" fmla="*/ 0 h 576"/>
                <a:gd name="T48" fmla="*/ 200 w 448"/>
                <a:gd name="T49" fmla="*/ 0 h 576"/>
                <a:gd name="T50" fmla="*/ 177 w 448"/>
                <a:gd name="T51" fmla="*/ 6 h 576"/>
                <a:gd name="T52" fmla="*/ 177 w 448"/>
                <a:gd name="T53" fmla="*/ 6 h 576"/>
                <a:gd name="T54" fmla="*/ 136 w 448"/>
                <a:gd name="T55" fmla="*/ 21 h 576"/>
                <a:gd name="T56" fmla="*/ 94 w 448"/>
                <a:gd name="T57" fmla="*/ 47 h 576"/>
                <a:gd name="T58" fmla="*/ 65 w 448"/>
                <a:gd name="T59" fmla="*/ 78 h 576"/>
                <a:gd name="T60" fmla="*/ 35 w 448"/>
                <a:gd name="T61" fmla="*/ 124 h 576"/>
                <a:gd name="T62" fmla="*/ 18 w 448"/>
                <a:gd name="T63" fmla="*/ 170 h 576"/>
                <a:gd name="T64" fmla="*/ 6 w 448"/>
                <a:gd name="T65" fmla="*/ 227 h 576"/>
                <a:gd name="T66" fmla="*/ 0 w 448"/>
                <a:gd name="T67" fmla="*/ 283 h 576"/>
                <a:gd name="T68" fmla="*/ 6 w 448"/>
                <a:gd name="T69" fmla="*/ 345 h 576"/>
                <a:gd name="T70" fmla="*/ 6 w 448"/>
                <a:gd name="T71" fmla="*/ 345 h 576"/>
                <a:gd name="T72" fmla="*/ 18 w 448"/>
                <a:gd name="T73" fmla="*/ 381 h 576"/>
                <a:gd name="T74" fmla="*/ 29 w 448"/>
                <a:gd name="T75" fmla="*/ 422 h 576"/>
                <a:gd name="T76" fmla="*/ 47 w 448"/>
                <a:gd name="T77" fmla="*/ 453 h 576"/>
                <a:gd name="T78" fmla="*/ 65 w 448"/>
                <a:gd name="T79" fmla="*/ 489 h 576"/>
                <a:gd name="T80" fmla="*/ 82 w 448"/>
                <a:gd name="T81" fmla="*/ 515 h 576"/>
                <a:gd name="T82" fmla="*/ 106 w 448"/>
                <a:gd name="T83" fmla="*/ 540 h 576"/>
                <a:gd name="T84" fmla="*/ 136 w 448"/>
                <a:gd name="T85" fmla="*/ 561 h 576"/>
                <a:gd name="T86" fmla="*/ 159 w 448"/>
                <a:gd name="T87" fmla="*/ 576 h 576"/>
                <a:gd name="T88" fmla="*/ 159 w 448"/>
                <a:gd name="T89"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8" h="576">
                  <a:moveTo>
                    <a:pt x="159" y="576"/>
                  </a:moveTo>
                  <a:lnTo>
                    <a:pt x="159" y="576"/>
                  </a:lnTo>
                  <a:lnTo>
                    <a:pt x="189" y="561"/>
                  </a:lnTo>
                  <a:lnTo>
                    <a:pt x="218" y="551"/>
                  </a:lnTo>
                  <a:lnTo>
                    <a:pt x="271" y="540"/>
                  </a:lnTo>
                  <a:lnTo>
                    <a:pt x="324" y="540"/>
                  </a:lnTo>
                  <a:lnTo>
                    <a:pt x="372" y="546"/>
                  </a:lnTo>
                  <a:lnTo>
                    <a:pt x="372" y="546"/>
                  </a:lnTo>
                  <a:lnTo>
                    <a:pt x="389" y="520"/>
                  </a:lnTo>
                  <a:lnTo>
                    <a:pt x="413" y="489"/>
                  </a:lnTo>
                  <a:lnTo>
                    <a:pt x="425" y="458"/>
                  </a:lnTo>
                  <a:lnTo>
                    <a:pt x="436" y="422"/>
                  </a:lnTo>
                  <a:lnTo>
                    <a:pt x="448" y="381"/>
                  </a:lnTo>
                  <a:lnTo>
                    <a:pt x="448" y="340"/>
                  </a:lnTo>
                  <a:lnTo>
                    <a:pt x="448" y="299"/>
                  </a:lnTo>
                  <a:lnTo>
                    <a:pt x="448" y="258"/>
                  </a:lnTo>
                  <a:lnTo>
                    <a:pt x="448" y="258"/>
                  </a:lnTo>
                  <a:lnTo>
                    <a:pt x="431" y="196"/>
                  </a:lnTo>
                  <a:lnTo>
                    <a:pt x="407" y="144"/>
                  </a:lnTo>
                  <a:lnTo>
                    <a:pt x="377" y="98"/>
                  </a:lnTo>
                  <a:lnTo>
                    <a:pt x="348" y="62"/>
                  </a:lnTo>
                  <a:lnTo>
                    <a:pt x="307" y="31"/>
                  </a:lnTo>
                  <a:lnTo>
                    <a:pt x="265" y="11"/>
                  </a:lnTo>
                  <a:lnTo>
                    <a:pt x="224" y="0"/>
                  </a:lnTo>
                  <a:lnTo>
                    <a:pt x="200" y="0"/>
                  </a:lnTo>
                  <a:lnTo>
                    <a:pt x="177" y="6"/>
                  </a:lnTo>
                  <a:lnTo>
                    <a:pt x="177" y="6"/>
                  </a:lnTo>
                  <a:lnTo>
                    <a:pt x="136" y="21"/>
                  </a:lnTo>
                  <a:lnTo>
                    <a:pt x="94" y="47"/>
                  </a:lnTo>
                  <a:lnTo>
                    <a:pt x="65" y="78"/>
                  </a:lnTo>
                  <a:lnTo>
                    <a:pt x="35" y="124"/>
                  </a:lnTo>
                  <a:lnTo>
                    <a:pt x="18" y="170"/>
                  </a:lnTo>
                  <a:lnTo>
                    <a:pt x="6" y="227"/>
                  </a:lnTo>
                  <a:lnTo>
                    <a:pt x="0" y="283"/>
                  </a:lnTo>
                  <a:lnTo>
                    <a:pt x="6" y="345"/>
                  </a:lnTo>
                  <a:lnTo>
                    <a:pt x="6" y="345"/>
                  </a:lnTo>
                  <a:lnTo>
                    <a:pt x="18" y="381"/>
                  </a:lnTo>
                  <a:lnTo>
                    <a:pt x="29" y="422"/>
                  </a:lnTo>
                  <a:lnTo>
                    <a:pt x="47" y="453"/>
                  </a:lnTo>
                  <a:lnTo>
                    <a:pt x="65" y="489"/>
                  </a:lnTo>
                  <a:lnTo>
                    <a:pt x="82" y="515"/>
                  </a:lnTo>
                  <a:lnTo>
                    <a:pt x="106" y="540"/>
                  </a:lnTo>
                  <a:lnTo>
                    <a:pt x="136" y="561"/>
                  </a:lnTo>
                  <a:lnTo>
                    <a:pt x="159" y="576"/>
                  </a:lnTo>
                  <a:lnTo>
                    <a:pt x="159" y="576"/>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66"/>
            <p:cNvSpPr>
              <a:spLocks/>
            </p:cNvSpPr>
            <p:nvPr/>
          </p:nvSpPr>
          <p:spPr bwMode="auto">
            <a:xfrm>
              <a:off x="3970" y="2483"/>
              <a:ext cx="378" cy="540"/>
            </a:xfrm>
            <a:custGeom>
              <a:avLst/>
              <a:gdLst>
                <a:gd name="T0" fmla="*/ 148 w 378"/>
                <a:gd name="T1" fmla="*/ 5 h 540"/>
                <a:gd name="T2" fmla="*/ 148 w 378"/>
                <a:gd name="T3" fmla="*/ 5 h 540"/>
                <a:gd name="T4" fmla="*/ 183 w 378"/>
                <a:gd name="T5" fmla="*/ 0 h 540"/>
                <a:gd name="T6" fmla="*/ 224 w 378"/>
                <a:gd name="T7" fmla="*/ 10 h 540"/>
                <a:gd name="T8" fmla="*/ 260 w 378"/>
                <a:gd name="T9" fmla="*/ 31 h 540"/>
                <a:gd name="T10" fmla="*/ 289 w 378"/>
                <a:gd name="T11" fmla="*/ 57 h 540"/>
                <a:gd name="T12" fmla="*/ 319 w 378"/>
                <a:gd name="T13" fmla="*/ 93 h 540"/>
                <a:gd name="T14" fmla="*/ 342 w 378"/>
                <a:gd name="T15" fmla="*/ 134 h 540"/>
                <a:gd name="T16" fmla="*/ 366 w 378"/>
                <a:gd name="T17" fmla="*/ 185 h 540"/>
                <a:gd name="T18" fmla="*/ 378 w 378"/>
                <a:gd name="T19" fmla="*/ 242 h 540"/>
                <a:gd name="T20" fmla="*/ 378 w 378"/>
                <a:gd name="T21" fmla="*/ 242 h 540"/>
                <a:gd name="T22" fmla="*/ 378 w 378"/>
                <a:gd name="T23" fmla="*/ 278 h 540"/>
                <a:gd name="T24" fmla="*/ 378 w 378"/>
                <a:gd name="T25" fmla="*/ 319 h 540"/>
                <a:gd name="T26" fmla="*/ 378 w 378"/>
                <a:gd name="T27" fmla="*/ 355 h 540"/>
                <a:gd name="T28" fmla="*/ 372 w 378"/>
                <a:gd name="T29" fmla="*/ 391 h 540"/>
                <a:gd name="T30" fmla="*/ 360 w 378"/>
                <a:gd name="T31" fmla="*/ 427 h 540"/>
                <a:gd name="T32" fmla="*/ 348 w 378"/>
                <a:gd name="T33" fmla="*/ 458 h 540"/>
                <a:gd name="T34" fmla="*/ 331 w 378"/>
                <a:gd name="T35" fmla="*/ 483 h 540"/>
                <a:gd name="T36" fmla="*/ 313 w 378"/>
                <a:gd name="T37" fmla="*/ 509 h 540"/>
                <a:gd name="T38" fmla="*/ 313 w 378"/>
                <a:gd name="T39" fmla="*/ 509 h 540"/>
                <a:gd name="T40" fmla="*/ 272 w 378"/>
                <a:gd name="T41" fmla="*/ 504 h 540"/>
                <a:gd name="T42" fmla="*/ 230 w 378"/>
                <a:gd name="T43" fmla="*/ 504 h 540"/>
                <a:gd name="T44" fmla="*/ 183 w 378"/>
                <a:gd name="T45" fmla="*/ 514 h 540"/>
                <a:gd name="T46" fmla="*/ 160 w 378"/>
                <a:gd name="T47" fmla="*/ 524 h 540"/>
                <a:gd name="T48" fmla="*/ 130 w 378"/>
                <a:gd name="T49" fmla="*/ 540 h 540"/>
                <a:gd name="T50" fmla="*/ 130 w 378"/>
                <a:gd name="T51" fmla="*/ 540 h 540"/>
                <a:gd name="T52" fmla="*/ 112 w 378"/>
                <a:gd name="T53" fmla="*/ 524 h 540"/>
                <a:gd name="T54" fmla="*/ 89 w 378"/>
                <a:gd name="T55" fmla="*/ 504 h 540"/>
                <a:gd name="T56" fmla="*/ 71 w 378"/>
                <a:gd name="T57" fmla="*/ 478 h 540"/>
                <a:gd name="T58" fmla="*/ 53 w 378"/>
                <a:gd name="T59" fmla="*/ 453 h 540"/>
                <a:gd name="T60" fmla="*/ 24 w 378"/>
                <a:gd name="T61" fmla="*/ 391 h 540"/>
                <a:gd name="T62" fmla="*/ 12 w 378"/>
                <a:gd name="T63" fmla="*/ 360 h 540"/>
                <a:gd name="T64" fmla="*/ 6 w 378"/>
                <a:gd name="T65" fmla="*/ 319 h 540"/>
                <a:gd name="T66" fmla="*/ 6 w 378"/>
                <a:gd name="T67" fmla="*/ 319 h 540"/>
                <a:gd name="T68" fmla="*/ 0 w 378"/>
                <a:gd name="T69" fmla="*/ 262 h 540"/>
                <a:gd name="T70" fmla="*/ 0 w 378"/>
                <a:gd name="T71" fmla="*/ 211 h 540"/>
                <a:gd name="T72" fmla="*/ 12 w 378"/>
                <a:gd name="T73" fmla="*/ 159 h 540"/>
                <a:gd name="T74" fmla="*/ 30 w 378"/>
                <a:gd name="T75" fmla="*/ 113 h 540"/>
                <a:gd name="T76" fmla="*/ 47 w 378"/>
                <a:gd name="T77" fmla="*/ 72 h 540"/>
                <a:gd name="T78" fmla="*/ 77 w 378"/>
                <a:gd name="T79" fmla="*/ 41 h 540"/>
                <a:gd name="T80" fmla="*/ 112 w 378"/>
                <a:gd name="T81" fmla="*/ 21 h 540"/>
                <a:gd name="T82" fmla="*/ 148 w 378"/>
                <a:gd name="T83" fmla="*/ 5 h 540"/>
                <a:gd name="T84" fmla="*/ 148 w 378"/>
                <a:gd name="T85" fmla="*/ 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8" h="540">
                  <a:moveTo>
                    <a:pt x="148" y="5"/>
                  </a:moveTo>
                  <a:lnTo>
                    <a:pt x="148" y="5"/>
                  </a:lnTo>
                  <a:lnTo>
                    <a:pt x="183" y="0"/>
                  </a:lnTo>
                  <a:lnTo>
                    <a:pt x="224" y="10"/>
                  </a:lnTo>
                  <a:lnTo>
                    <a:pt x="260" y="31"/>
                  </a:lnTo>
                  <a:lnTo>
                    <a:pt x="289" y="57"/>
                  </a:lnTo>
                  <a:lnTo>
                    <a:pt x="319" y="93"/>
                  </a:lnTo>
                  <a:lnTo>
                    <a:pt x="342" y="134"/>
                  </a:lnTo>
                  <a:lnTo>
                    <a:pt x="366" y="185"/>
                  </a:lnTo>
                  <a:lnTo>
                    <a:pt x="378" y="242"/>
                  </a:lnTo>
                  <a:lnTo>
                    <a:pt x="378" y="242"/>
                  </a:lnTo>
                  <a:lnTo>
                    <a:pt x="378" y="278"/>
                  </a:lnTo>
                  <a:lnTo>
                    <a:pt x="378" y="319"/>
                  </a:lnTo>
                  <a:lnTo>
                    <a:pt x="378" y="355"/>
                  </a:lnTo>
                  <a:lnTo>
                    <a:pt x="372" y="391"/>
                  </a:lnTo>
                  <a:lnTo>
                    <a:pt x="360" y="427"/>
                  </a:lnTo>
                  <a:lnTo>
                    <a:pt x="348" y="458"/>
                  </a:lnTo>
                  <a:lnTo>
                    <a:pt x="331" y="483"/>
                  </a:lnTo>
                  <a:lnTo>
                    <a:pt x="313" y="509"/>
                  </a:lnTo>
                  <a:lnTo>
                    <a:pt x="313" y="509"/>
                  </a:lnTo>
                  <a:lnTo>
                    <a:pt x="272" y="504"/>
                  </a:lnTo>
                  <a:lnTo>
                    <a:pt x="230" y="504"/>
                  </a:lnTo>
                  <a:lnTo>
                    <a:pt x="183" y="514"/>
                  </a:lnTo>
                  <a:lnTo>
                    <a:pt x="160" y="524"/>
                  </a:lnTo>
                  <a:lnTo>
                    <a:pt x="130" y="540"/>
                  </a:lnTo>
                  <a:lnTo>
                    <a:pt x="130" y="540"/>
                  </a:lnTo>
                  <a:lnTo>
                    <a:pt x="112" y="524"/>
                  </a:lnTo>
                  <a:lnTo>
                    <a:pt x="89" y="504"/>
                  </a:lnTo>
                  <a:lnTo>
                    <a:pt x="71" y="478"/>
                  </a:lnTo>
                  <a:lnTo>
                    <a:pt x="53" y="453"/>
                  </a:lnTo>
                  <a:lnTo>
                    <a:pt x="24" y="391"/>
                  </a:lnTo>
                  <a:lnTo>
                    <a:pt x="12" y="360"/>
                  </a:lnTo>
                  <a:lnTo>
                    <a:pt x="6" y="319"/>
                  </a:lnTo>
                  <a:lnTo>
                    <a:pt x="6" y="319"/>
                  </a:lnTo>
                  <a:lnTo>
                    <a:pt x="0" y="262"/>
                  </a:lnTo>
                  <a:lnTo>
                    <a:pt x="0" y="211"/>
                  </a:lnTo>
                  <a:lnTo>
                    <a:pt x="12" y="159"/>
                  </a:lnTo>
                  <a:lnTo>
                    <a:pt x="30" y="113"/>
                  </a:lnTo>
                  <a:lnTo>
                    <a:pt x="47" y="72"/>
                  </a:lnTo>
                  <a:lnTo>
                    <a:pt x="77" y="41"/>
                  </a:lnTo>
                  <a:lnTo>
                    <a:pt x="112" y="21"/>
                  </a:lnTo>
                  <a:lnTo>
                    <a:pt x="148" y="5"/>
                  </a:lnTo>
                  <a:lnTo>
                    <a:pt x="148" y="5"/>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67"/>
            <p:cNvSpPr>
              <a:spLocks/>
            </p:cNvSpPr>
            <p:nvPr/>
          </p:nvSpPr>
          <p:spPr bwMode="auto">
            <a:xfrm>
              <a:off x="3988" y="2514"/>
              <a:ext cx="336" cy="493"/>
            </a:xfrm>
            <a:custGeom>
              <a:avLst/>
              <a:gdLst>
                <a:gd name="T0" fmla="*/ 142 w 336"/>
                <a:gd name="T1" fmla="*/ 0 h 493"/>
                <a:gd name="T2" fmla="*/ 142 w 336"/>
                <a:gd name="T3" fmla="*/ 0 h 493"/>
                <a:gd name="T4" fmla="*/ 177 w 336"/>
                <a:gd name="T5" fmla="*/ 5 h 493"/>
                <a:gd name="T6" fmla="*/ 206 w 336"/>
                <a:gd name="T7" fmla="*/ 15 h 493"/>
                <a:gd name="T8" fmla="*/ 236 w 336"/>
                <a:gd name="T9" fmla="*/ 36 h 493"/>
                <a:gd name="T10" fmla="*/ 265 w 336"/>
                <a:gd name="T11" fmla="*/ 62 h 493"/>
                <a:gd name="T12" fmla="*/ 289 w 336"/>
                <a:gd name="T13" fmla="*/ 98 h 493"/>
                <a:gd name="T14" fmla="*/ 313 w 336"/>
                <a:gd name="T15" fmla="*/ 139 h 493"/>
                <a:gd name="T16" fmla="*/ 324 w 336"/>
                <a:gd name="T17" fmla="*/ 185 h 493"/>
                <a:gd name="T18" fmla="*/ 336 w 336"/>
                <a:gd name="T19" fmla="*/ 231 h 493"/>
                <a:gd name="T20" fmla="*/ 336 w 336"/>
                <a:gd name="T21" fmla="*/ 231 h 493"/>
                <a:gd name="T22" fmla="*/ 336 w 336"/>
                <a:gd name="T23" fmla="*/ 272 h 493"/>
                <a:gd name="T24" fmla="*/ 336 w 336"/>
                <a:gd name="T25" fmla="*/ 308 h 493"/>
                <a:gd name="T26" fmla="*/ 330 w 336"/>
                <a:gd name="T27" fmla="*/ 344 h 493"/>
                <a:gd name="T28" fmla="*/ 324 w 336"/>
                <a:gd name="T29" fmla="*/ 375 h 493"/>
                <a:gd name="T30" fmla="*/ 313 w 336"/>
                <a:gd name="T31" fmla="*/ 406 h 493"/>
                <a:gd name="T32" fmla="*/ 301 w 336"/>
                <a:gd name="T33" fmla="*/ 432 h 493"/>
                <a:gd name="T34" fmla="*/ 283 w 336"/>
                <a:gd name="T35" fmla="*/ 452 h 493"/>
                <a:gd name="T36" fmla="*/ 260 w 336"/>
                <a:gd name="T37" fmla="*/ 473 h 493"/>
                <a:gd name="T38" fmla="*/ 260 w 336"/>
                <a:gd name="T39" fmla="*/ 473 h 493"/>
                <a:gd name="T40" fmla="*/ 236 w 336"/>
                <a:gd name="T41" fmla="*/ 473 h 493"/>
                <a:gd name="T42" fmla="*/ 206 w 336"/>
                <a:gd name="T43" fmla="*/ 473 h 493"/>
                <a:gd name="T44" fmla="*/ 177 w 336"/>
                <a:gd name="T45" fmla="*/ 478 h 493"/>
                <a:gd name="T46" fmla="*/ 142 w 336"/>
                <a:gd name="T47" fmla="*/ 493 h 493"/>
                <a:gd name="T48" fmla="*/ 142 w 336"/>
                <a:gd name="T49" fmla="*/ 493 h 493"/>
                <a:gd name="T50" fmla="*/ 118 w 336"/>
                <a:gd name="T51" fmla="*/ 478 h 493"/>
                <a:gd name="T52" fmla="*/ 94 w 336"/>
                <a:gd name="T53" fmla="*/ 463 h 493"/>
                <a:gd name="T54" fmla="*/ 71 w 336"/>
                <a:gd name="T55" fmla="*/ 437 h 493"/>
                <a:gd name="T56" fmla="*/ 53 w 336"/>
                <a:gd name="T57" fmla="*/ 411 h 493"/>
                <a:gd name="T58" fmla="*/ 35 w 336"/>
                <a:gd name="T59" fmla="*/ 380 h 493"/>
                <a:gd name="T60" fmla="*/ 24 w 336"/>
                <a:gd name="T61" fmla="*/ 344 h 493"/>
                <a:gd name="T62" fmla="*/ 12 w 336"/>
                <a:gd name="T63" fmla="*/ 308 h 493"/>
                <a:gd name="T64" fmla="*/ 6 w 336"/>
                <a:gd name="T65" fmla="*/ 267 h 493"/>
                <a:gd name="T66" fmla="*/ 6 w 336"/>
                <a:gd name="T67" fmla="*/ 267 h 493"/>
                <a:gd name="T68" fmla="*/ 0 w 336"/>
                <a:gd name="T69" fmla="*/ 216 h 493"/>
                <a:gd name="T70" fmla="*/ 6 w 336"/>
                <a:gd name="T71" fmla="*/ 170 h 493"/>
                <a:gd name="T72" fmla="*/ 18 w 336"/>
                <a:gd name="T73" fmla="*/ 128 h 493"/>
                <a:gd name="T74" fmla="*/ 35 w 336"/>
                <a:gd name="T75" fmla="*/ 87 h 493"/>
                <a:gd name="T76" fmla="*/ 53 w 336"/>
                <a:gd name="T77" fmla="*/ 56 h 493"/>
                <a:gd name="T78" fmla="*/ 77 w 336"/>
                <a:gd name="T79" fmla="*/ 31 h 493"/>
                <a:gd name="T80" fmla="*/ 106 w 336"/>
                <a:gd name="T81" fmla="*/ 10 h 493"/>
                <a:gd name="T82" fmla="*/ 142 w 336"/>
                <a:gd name="T83" fmla="*/ 0 h 493"/>
                <a:gd name="T84" fmla="*/ 142 w 336"/>
                <a:gd name="T85"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6" h="493">
                  <a:moveTo>
                    <a:pt x="142" y="0"/>
                  </a:moveTo>
                  <a:lnTo>
                    <a:pt x="142" y="0"/>
                  </a:lnTo>
                  <a:lnTo>
                    <a:pt x="177" y="5"/>
                  </a:lnTo>
                  <a:lnTo>
                    <a:pt x="206" y="15"/>
                  </a:lnTo>
                  <a:lnTo>
                    <a:pt x="236" y="36"/>
                  </a:lnTo>
                  <a:lnTo>
                    <a:pt x="265" y="62"/>
                  </a:lnTo>
                  <a:lnTo>
                    <a:pt x="289" y="98"/>
                  </a:lnTo>
                  <a:lnTo>
                    <a:pt x="313" y="139"/>
                  </a:lnTo>
                  <a:lnTo>
                    <a:pt x="324" y="185"/>
                  </a:lnTo>
                  <a:lnTo>
                    <a:pt x="336" y="231"/>
                  </a:lnTo>
                  <a:lnTo>
                    <a:pt x="336" y="231"/>
                  </a:lnTo>
                  <a:lnTo>
                    <a:pt x="336" y="272"/>
                  </a:lnTo>
                  <a:lnTo>
                    <a:pt x="336" y="308"/>
                  </a:lnTo>
                  <a:lnTo>
                    <a:pt x="330" y="344"/>
                  </a:lnTo>
                  <a:lnTo>
                    <a:pt x="324" y="375"/>
                  </a:lnTo>
                  <a:lnTo>
                    <a:pt x="313" y="406"/>
                  </a:lnTo>
                  <a:lnTo>
                    <a:pt x="301" y="432"/>
                  </a:lnTo>
                  <a:lnTo>
                    <a:pt x="283" y="452"/>
                  </a:lnTo>
                  <a:lnTo>
                    <a:pt x="260" y="473"/>
                  </a:lnTo>
                  <a:lnTo>
                    <a:pt x="260" y="473"/>
                  </a:lnTo>
                  <a:lnTo>
                    <a:pt x="236" y="473"/>
                  </a:lnTo>
                  <a:lnTo>
                    <a:pt x="206" y="473"/>
                  </a:lnTo>
                  <a:lnTo>
                    <a:pt x="177" y="478"/>
                  </a:lnTo>
                  <a:lnTo>
                    <a:pt x="142" y="493"/>
                  </a:lnTo>
                  <a:lnTo>
                    <a:pt x="142" y="493"/>
                  </a:lnTo>
                  <a:lnTo>
                    <a:pt x="118" y="478"/>
                  </a:lnTo>
                  <a:lnTo>
                    <a:pt x="94" y="463"/>
                  </a:lnTo>
                  <a:lnTo>
                    <a:pt x="71" y="437"/>
                  </a:lnTo>
                  <a:lnTo>
                    <a:pt x="53" y="411"/>
                  </a:lnTo>
                  <a:lnTo>
                    <a:pt x="35" y="380"/>
                  </a:lnTo>
                  <a:lnTo>
                    <a:pt x="24" y="344"/>
                  </a:lnTo>
                  <a:lnTo>
                    <a:pt x="12" y="308"/>
                  </a:lnTo>
                  <a:lnTo>
                    <a:pt x="6" y="267"/>
                  </a:lnTo>
                  <a:lnTo>
                    <a:pt x="6" y="267"/>
                  </a:lnTo>
                  <a:lnTo>
                    <a:pt x="0" y="216"/>
                  </a:lnTo>
                  <a:lnTo>
                    <a:pt x="6" y="170"/>
                  </a:lnTo>
                  <a:lnTo>
                    <a:pt x="18" y="128"/>
                  </a:lnTo>
                  <a:lnTo>
                    <a:pt x="35" y="87"/>
                  </a:lnTo>
                  <a:lnTo>
                    <a:pt x="53" y="56"/>
                  </a:lnTo>
                  <a:lnTo>
                    <a:pt x="77" y="31"/>
                  </a:lnTo>
                  <a:lnTo>
                    <a:pt x="106" y="10"/>
                  </a:lnTo>
                  <a:lnTo>
                    <a:pt x="142" y="0"/>
                  </a:lnTo>
                  <a:lnTo>
                    <a:pt x="1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68"/>
            <p:cNvSpPr>
              <a:spLocks/>
            </p:cNvSpPr>
            <p:nvPr/>
          </p:nvSpPr>
          <p:spPr bwMode="auto">
            <a:xfrm>
              <a:off x="3988" y="2514"/>
              <a:ext cx="336" cy="298"/>
            </a:xfrm>
            <a:custGeom>
              <a:avLst/>
              <a:gdLst>
                <a:gd name="T0" fmla="*/ 147 w 336"/>
                <a:gd name="T1" fmla="*/ 46 h 298"/>
                <a:gd name="T2" fmla="*/ 147 w 336"/>
                <a:gd name="T3" fmla="*/ 46 h 298"/>
                <a:gd name="T4" fmla="*/ 118 w 336"/>
                <a:gd name="T5" fmla="*/ 51 h 298"/>
                <a:gd name="T6" fmla="*/ 88 w 336"/>
                <a:gd name="T7" fmla="*/ 72 h 298"/>
                <a:gd name="T8" fmla="*/ 65 w 336"/>
                <a:gd name="T9" fmla="*/ 98 h 298"/>
                <a:gd name="T10" fmla="*/ 41 w 336"/>
                <a:gd name="T11" fmla="*/ 128 h 298"/>
                <a:gd name="T12" fmla="*/ 24 w 336"/>
                <a:gd name="T13" fmla="*/ 164 h 298"/>
                <a:gd name="T14" fmla="*/ 12 w 336"/>
                <a:gd name="T15" fmla="*/ 206 h 298"/>
                <a:gd name="T16" fmla="*/ 12 w 336"/>
                <a:gd name="T17" fmla="*/ 252 h 298"/>
                <a:gd name="T18" fmla="*/ 12 w 336"/>
                <a:gd name="T19" fmla="*/ 298 h 298"/>
                <a:gd name="T20" fmla="*/ 12 w 336"/>
                <a:gd name="T21" fmla="*/ 298 h 298"/>
                <a:gd name="T22" fmla="*/ 6 w 336"/>
                <a:gd name="T23" fmla="*/ 267 h 298"/>
                <a:gd name="T24" fmla="*/ 6 w 336"/>
                <a:gd name="T25" fmla="*/ 267 h 298"/>
                <a:gd name="T26" fmla="*/ 0 w 336"/>
                <a:gd name="T27" fmla="*/ 216 h 298"/>
                <a:gd name="T28" fmla="*/ 6 w 336"/>
                <a:gd name="T29" fmla="*/ 170 h 298"/>
                <a:gd name="T30" fmla="*/ 18 w 336"/>
                <a:gd name="T31" fmla="*/ 128 h 298"/>
                <a:gd name="T32" fmla="*/ 35 w 336"/>
                <a:gd name="T33" fmla="*/ 87 h 298"/>
                <a:gd name="T34" fmla="*/ 53 w 336"/>
                <a:gd name="T35" fmla="*/ 56 h 298"/>
                <a:gd name="T36" fmla="*/ 77 w 336"/>
                <a:gd name="T37" fmla="*/ 31 h 298"/>
                <a:gd name="T38" fmla="*/ 106 w 336"/>
                <a:gd name="T39" fmla="*/ 10 h 298"/>
                <a:gd name="T40" fmla="*/ 142 w 336"/>
                <a:gd name="T41" fmla="*/ 0 h 298"/>
                <a:gd name="T42" fmla="*/ 142 w 336"/>
                <a:gd name="T43" fmla="*/ 0 h 298"/>
                <a:gd name="T44" fmla="*/ 177 w 336"/>
                <a:gd name="T45" fmla="*/ 5 h 298"/>
                <a:gd name="T46" fmla="*/ 206 w 336"/>
                <a:gd name="T47" fmla="*/ 15 h 298"/>
                <a:gd name="T48" fmla="*/ 236 w 336"/>
                <a:gd name="T49" fmla="*/ 36 h 298"/>
                <a:gd name="T50" fmla="*/ 265 w 336"/>
                <a:gd name="T51" fmla="*/ 62 h 298"/>
                <a:gd name="T52" fmla="*/ 289 w 336"/>
                <a:gd name="T53" fmla="*/ 98 h 298"/>
                <a:gd name="T54" fmla="*/ 313 w 336"/>
                <a:gd name="T55" fmla="*/ 139 h 298"/>
                <a:gd name="T56" fmla="*/ 324 w 336"/>
                <a:gd name="T57" fmla="*/ 185 h 298"/>
                <a:gd name="T58" fmla="*/ 336 w 336"/>
                <a:gd name="T59" fmla="*/ 231 h 298"/>
                <a:gd name="T60" fmla="*/ 336 w 336"/>
                <a:gd name="T61" fmla="*/ 231 h 298"/>
                <a:gd name="T62" fmla="*/ 336 w 336"/>
                <a:gd name="T63" fmla="*/ 247 h 298"/>
                <a:gd name="T64" fmla="*/ 336 w 336"/>
                <a:gd name="T65" fmla="*/ 247 h 298"/>
                <a:gd name="T66" fmla="*/ 324 w 336"/>
                <a:gd name="T67" fmla="*/ 200 h 298"/>
                <a:gd name="T68" fmla="*/ 307 w 336"/>
                <a:gd name="T69" fmla="*/ 159 h 298"/>
                <a:gd name="T70" fmla="*/ 289 w 336"/>
                <a:gd name="T71" fmla="*/ 128 h 298"/>
                <a:gd name="T72" fmla="*/ 265 w 336"/>
                <a:gd name="T73" fmla="*/ 98 h 298"/>
                <a:gd name="T74" fmla="*/ 236 w 336"/>
                <a:gd name="T75" fmla="*/ 72 h 298"/>
                <a:gd name="T76" fmla="*/ 206 w 336"/>
                <a:gd name="T77" fmla="*/ 56 h 298"/>
                <a:gd name="T78" fmla="*/ 177 w 336"/>
                <a:gd name="T79" fmla="*/ 46 h 298"/>
                <a:gd name="T80" fmla="*/ 147 w 336"/>
                <a:gd name="T81" fmla="*/ 46 h 298"/>
                <a:gd name="T82" fmla="*/ 147 w 336"/>
                <a:gd name="T83" fmla="*/ 46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6" h="298">
                  <a:moveTo>
                    <a:pt x="147" y="46"/>
                  </a:moveTo>
                  <a:lnTo>
                    <a:pt x="147" y="46"/>
                  </a:lnTo>
                  <a:lnTo>
                    <a:pt x="118" y="51"/>
                  </a:lnTo>
                  <a:lnTo>
                    <a:pt x="88" y="72"/>
                  </a:lnTo>
                  <a:lnTo>
                    <a:pt x="65" y="98"/>
                  </a:lnTo>
                  <a:lnTo>
                    <a:pt x="41" y="128"/>
                  </a:lnTo>
                  <a:lnTo>
                    <a:pt x="24" y="164"/>
                  </a:lnTo>
                  <a:lnTo>
                    <a:pt x="12" y="206"/>
                  </a:lnTo>
                  <a:lnTo>
                    <a:pt x="12" y="252"/>
                  </a:lnTo>
                  <a:lnTo>
                    <a:pt x="12" y="298"/>
                  </a:lnTo>
                  <a:lnTo>
                    <a:pt x="12" y="298"/>
                  </a:lnTo>
                  <a:lnTo>
                    <a:pt x="6" y="267"/>
                  </a:lnTo>
                  <a:lnTo>
                    <a:pt x="6" y="267"/>
                  </a:lnTo>
                  <a:lnTo>
                    <a:pt x="0" y="216"/>
                  </a:lnTo>
                  <a:lnTo>
                    <a:pt x="6" y="170"/>
                  </a:lnTo>
                  <a:lnTo>
                    <a:pt x="18" y="128"/>
                  </a:lnTo>
                  <a:lnTo>
                    <a:pt x="35" y="87"/>
                  </a:lnTo>
                  <a:lnTo>
                    <a:pt x="53" y="56"/>
                  </a:lnTo>
                  <a:lnTo>
                    <a:pt x="77" y="31"/>
                  </a:lnTo>
                  <a:lnTo>
                    <a:pt x="106" y="10"/>
                  </a:lnTo>
                  <a:lnTo>
                    <a:pt x="142" y="0"/>
                  </a:lnTo>
                  <a:lnTo>
                    <a:pt x="142" y="0"/>
                  </a:lnTo>
                  <a:lnTo>
                    <a:pt x="177" y="5"/>
                  </a:lnTo>
                  <a:lnTo>
                    <a:pt x="206" y="15"/>
                  </a:lnTo>
                  <a:lnTo>
                    <a:pt x="236" y="36"/>
                  </a:lnTo>
                  <a:lnTo>
                    <a:pt x="265" y="62"/>
                  </a:lnTo>
                  <a:lnTo>
                    <a:pt x="289" y="98"/>
                  </a:lnTo>
                  <a:lnTo>
                    <a:pt x="313" y="139"/>
                  </a:lnTo>
                  <a:lnTo>
                    <a:pt x="324" y="185"/>
                  </a:lnTo>
                  <a:lnTo>
                    <a:pt x="336" y="231"/>
                  </a:lnTo>
                  <a:lnTo>
                    <a:pt x="336" y="231"/>
                  </a:lnTo>
                  <a:lnTo>
                    <a:pt x="336" y="247"/>
                  </a:lnTo>
                  <a:lnTo>
                    <a:pt x="336" y="247"/>
                  </a:lnTo>
                  <a:lnTo>
                    <a:pt x="324" y="200"/>
                  </a:lnTo>
                  <a:lnTo>
                    <a:pt x="307" y="159"/>
                  </a:lnTo>
                  <a:lnTo>
                    <a:pt x="289" y="128"/>
                  </a:lnTo>
                  <a:lnTo>
                    <a:pt x="265" y="98"/>
                  </a:lnTo>
                  <a:lnTo>
                    <a:pt x="236" y="72"/>
                  </a:lnTo>
                  <a:lnTo>
                    <a:pt x="206" y="56"/>
                  </a:lnTo>
                  <a:lnTo>
                    <a:pt x="177" y="46"/>
                  </a:lnTo>
                  <a:lnTo>
                    <a:pt x="147" y="46"/>
                  </a:lnTo>
                  <a:lnTo>
                    <a:pt x="147" y="46"/>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69"/>
            <p:cNvSpPr>
              <a:spLocks/>
            </p:cNvSpPr>
            <p:nvPr/>
          </p:nvSpPr>
          <p:spPr bwMode="auto">
            <a:xfrm>
              <a:off x="4017" y="2514"/>
              <a:ext cx="254" cy="293"/>
            </a:xfrm>
            <a:custGeom>
              <a:avLst/>
              <a:gdLst>
                <a:gd name="T0" fmla="*/ 6 w 254"/>
                <a:gd name="T1" fmla="*/ 164 h 293"/>
                <a:gd name="T2" fmla="*/ 6 w 254"/>
                <a:gd name="T3" fmla="*/ 164 h 293"/>
                <a:gd name="T4" fmla="*/ 12 w 254"/>
                <a:gd name="T5" fmla="*/ 190 h 293"/>
                <a:gd name="T6" fmla="*/ 24 w 254"/>
                <a:gd name="T7" fmla="*/ 221 h 293"/>
                <a:gd name="T8" fmla="*/ 42 w 254"/>
                <a:gd name="T9" fmla="*/ 242 h 293"/>
                <a:gd name="T10" fmla="*/ 59 w 254"/>
                <a:gd name="T11" fmla="*/ 262 h 293"/>
                <a:gd name="T12" fmla="*/ 83 w 254"/>
                <a:gd name="T13" fmla="*/ 278 h 293"/>
                <a:gd name="T14" fmla="*/ 101 w 254"/>
                <a:gd name="T15" fmla="*/ 288 h 293"/>
                <a:gd name="T16" fmla="*/ 130 w 254"/>
                <a:gd name="T17" fmla="*/ 293 h 293"/>
                <a:gd name="T18" fmla="*/ 154 w 254"/>
                <a:gd name="T19" fmla="*/ 293 h 293"/>
                <a:gd name="T20" fmla="*/ 154 w 254"/>
                <a:gd name="T21" fmla="*/ 293 h 293"/>
                <a:gd name="T22" fmla="*/ 177 w 254"/>
                <a:gd name="T23" fmla="*/ 288 h 293"/>
                <a:gd name="T24" fmla="*/ 201 w 254"/>
                <a:gd name="T25" fmla="*/ 272 h 293"/>
                <a:gd name="T26" fmla="*/ 219 w 254"/>
                <a:gd name="T27" fmla="*/ 257 h 293"/>
                <a:gd name="T28" fmla="*/ 236 w 254"/>
                <a:gd name="T29" fmla="*/ 236 h 293"/>
                <a:gd name="T30" fmla="*/ 248 w 254"/>
                <a:gd name="T31" fmla="*/ 216 h 293"/>
                <a:gd name="T32" fmla="*/ 254 w 254"/>
                <a:gd name="T33" fmla="*/ 190 h 293"/>
                <a:gd name="T34" fmla="*/ 254 w 254"/>
                <a:gd name="T35" fmla="*/ 159 h 293"/>
                <a:gd name="T36" fmla="*/ 254 w 254"/>
                <a:gd name="T37" fmla="*/ 128 h 293"/>
                <a:gd name="T38" fmla="*/ 254 w 254"/>
                <a:gd name="T39" fmla="*/ 128 h 293"/>
                <a:gd name="T40" fmla="*/ 242 w 254"/>
                <a:gd name="T41" fmla="*/ 103 h 293"/>
                <a:gd name="T42" fmla="*/ 231 w 254"/>
                <a:gd name="T43" fmla="*/ 77 h 293"/>
                <a:gd name="T44" fmla="*/ 219 w 254"/>
                <a:gd name="T45" fmla="*/ 51 h 293"/>
                <a:gd name="T46" fmla="*/ 201 w 254"/>
                <a:gd name="T47" fmla="*/ 31 h 293"/>
                <a:gd name="T48" fmla="*/ 177 w 254"/>
                <a:gd name="T49" fmla="*/ 15 h 293"/>
                <a:gd name="T50" fmla="*/ 154 w 254"/>
                <a:gd name="T51" fmla="*/ 5 h 293"/>
                <a:gd name="T52" fmla="*/ 130 w 254"/>
                <a:gd name="T53" fmla="*/ 0 h 293"/>
                <a:gd name="T54" fmla="*/ 101 w 254"/>
                <a:gd name="T55" fmla="*/ 0 h 293"/>
                <a:gd name="T56" fmla="*/ 101 w 254"/>
                <a:gd name="T57" fmla="*/ 0 h 293"/>
                <a:gd name="T58" fmla="*/ 77 w 254"/>
                <a:gd name="T59" fmla="*/ 5 h 293"/>
                <a:gd name="T60" fmla="*/ 54 w 254"/>
                <a:gd name="T61" fmla="*/ 20 h 293"/>
                <a:gd name="T62" fmla="*/ 36 w 254"/>
                <a:gd name="T63" fmla="*/ 36 h 293"/>
                <a:gd name="T64" fmla="*/ 24 w 254"/>
                <a:gd name="T65" fmla="*/ 56 h 293"/>
                <a:gd name="T66" fmla="*/ 12 w 254"/>
                <a:gd name="T67" fmla="*/ 77 h 293"/>
                <a:gd name="T68" fmla="*/ 6 w 254"/>
                <a:gd name="T69" fmla="*/ 108 h 293"/>
                <a:gd name="T70" fmla="*/ 0 w 254"/>
                <a:gd name="T71" fmla="*/ 134 h 293"/>
                <a:gd name="T72" fmla="*/ 6 w 254"/>
                <a:gd name="T73" fmla="*/ 164 h 293"/>
                <a:gd name="T74" fmla="*/ 6 w 254"/>
                <a:gd name="T75" fmla="*/ 164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4" h="293">
                  <a:moveTo>
                    <a:pt x="6" y="164"/>
                  </a:moveTo>
                  <a:lnTo>
                    <a:pt x="6" y="164"/>
                  </a:lnTo>
                  <a:lnTo>
                    <a:pt x="12" y="190"/>
                  </a:lnTo>
                  <a:lnTo>
                    <a:pt x="24" y="221"/>
                  </a:lnTo>
                  <a:lnTo>
                    <a:pt x="42" y="242"/>
                  </a:lnTo>
                  <a:lnTo>
                    <a:pt x="59" y="262"/>
                  </a:lnTo>
                  <a:lnTo>
                    <a:pt x="83" y="278"/>
                  </a:lnTo>
                  <a:lnTo>
                    <a:pt x="101" y="288"/>
                  </a:lnTo>
                  <a:lnTo>
                    <a:pt x="130" y="293"/>
                  </a:lnTo>
                  <a:lnTo>
                    <a:pt x="154" y="293"/>
                  </a:lnTo>
                  <a:lnTo>
                    <a:pt x="154" y="293"/>
                  </a:lnTo>
                  <a:lnTo>
                    <a:pt x="177" y="288"/>
                  </a:lnTo>
                  <a:lnTo>
                    <a:pt x="201" y="272"/>
                  </a:lnTo>
                  <a:lnTo>
                    <a:pt x="219" y="257"/>
                  </a:lnTo>
                  <a:lnTo>
                    <a:pt x="236" y="236"/>
                  </a:lnTo>
                  <a:lnTo>
                    <a:pt x="248" y="216"/>
                  </a:lnTo>
                  <a:lnTo>
                    <a:pt x="254" y="190"/>
                  </a:lnTo>
                  <a:lnTo>
                    <a:pt x="254" y="159"/>
                  </a:lnTo>
                  <a:lnTo>
                    <a:pt x="254" y="128"/>
                  </a:lnTo>
                  <a:lnTo>
                    <a:pt x="254" y="128"/>
                  </a:lnTo>
                  <a:lnTo>
                    <a:pt x="242" y="103"/>
                  </a:lnTo>
                  <a:lnTo>
                    <a:pt x="231" y="77"/>
                  </a:lnTo>
                  <a:lnTo>
                    <a:pt x="219" y="51"/>
                  </a:lnTo>
                  <a:lnTo>
                    <a:pt x="201" y="31"/>
                  </a:lnTo>
                  <a:lnTo>
                    <a:pt x="177" y="15"/>
                  </a:lnTo>
                  <a:lnTo>
                    <a:pt x="154" y="5"/>
                  </a:lnTo>
                  <a:lnTo>
                    <a:pt x="130" y="0"/>
                  </a:lnTo>
                  <a:lnTo>
                    <a:pt x="101" y="0"/>
                  </a:lnTo>
                  <a:lnTo>
                    <a:pt x="101" y="0"/>
                  </a:lnTo>
                  <a:lnTo>
                    <a:pt x="77" y="5"/>
                  </a:lnTo>
                  <a:lnTo>
                    <a:pt x="54" y="20"/>
                  </a:lnTo>
                  <a:lnTo>
                    <a:pt x="36" y="36"/>
                  </a:lnTo>
                  <a:lnTo>
                    <a:pt x="24" y="56"/>
                  </a:lnTo>
                  <a:lnTo>
                    <a:pt x="12" y="77"/>
                  </a:lnTo>
                  <a:lnTo>
                    <a:pt x="6" y="108"/>
                  </a:lnTo>
                  <a:lnTo>
                    <a:pt x="0" y="134"/>
                  </a:lnTo>
                  <a:lnTo>
                    <a:pt x="6" y="164"/>
                  </a:lnTo>
                  <a:lnTo>
                    <a:pt x="6" y="164"/>
                  </a:lnTo>
                  <a:close/>
                </a:path>
              </a:pathLst>
            </a:custGeom>
            <a:solidFill>
              <a:srgbClr val="1A5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70"/>
            <p:cNvSpPr>
              <a:spLocks/>
            </p:cNvSpPr>
            <p:nvPr/>
          </p:nvSpPr>
          <p:spPr bwMode="auto">
            <a:xfrm>
              <a:off x="4041" y="2545"/>
              <a:ext cx="207" cy="231"/>
            </a:xfrm>
            <a:custGeom>
              <a:avLst/>
              <a:gdLst>
                <a:gd name="T0" fmla="*/ 6 w 207"/>
                <a:gd name="T1" fmla="*/ 128 h 231"/>
                <a:gd name="T2" fmla="*/ 6 w 207"/>
                <a:gd name="T3" fmla="*/ 128 h 231"/>
                <a:gd name="T4" fmla="*/ 12 w 207"/>
                <a:gd name="T5" fmla="*/ 154 h 231"/>
                <a:gd name="T6" fmla="*/ 18 w 207"/>
                <a:gd name="T7" fmla="*/ 175 h 231"/>
                <a:gd name="T8" fmla="*/ 35 w 207"/>
                <a:gd name="T9" fmla="*/ 190 h 231"/>
                <a:gd name="T10" fmla="*/ 47 w 207"/>
                <a:gd name="T11" fmla="*/ 205 h 231"/>
                <a:gd name="T12" fmla="*/ 65 w 207"/>
                <a:gd name="T13" fmla="*/ 221 h 231"/>
                <a:gd name="T14" fmla="*/ 83 w 207"/>
                <a:gd name="T15" fmla="*/ 231 h 231"/>
                <a:gd name="T16" fmla="*/ 106 w 207"/>
                <a:gd name="T17" fmla="*/ 231 h 231"/>
                <a:gd name="T18" fmla="*/ 124 w 207"/>
                <a:gd name="T19" fmla="*/ 231 h 231"/>
                <a:gd name="T20" fmla="*/ 124 w 207"/>
                <a:gd name="T21" fmla="*/ 231 h 231"/>
                <a:gd name="T22" fmla="*/ 148 w 207"/>
                <a:gd name="T23" fmla="*/ 226 h 231"/>
                <a:gd name="T24" fmla="*/ 159 w 207"/>
                <a:gd name="T25" fmla="*/ 216 h 231"/>
                <a:gd name="T26" fmla="*/ 177 w 207"/>
                <a:gd name="T27" fmla="*/ 205 h 231"/>
                <a:gd name="T28" fmla="*/ 189 w 207"/>
                <a:gd name="T29" fmla="*/ 190 h 231"/>
                <a:gd name="T30" fmla="*/ 201 w 207"/>
                <a:gd name="T31" fmla="*/ 169 h 231"/>
                <a:gd name="T32" fmla="*/ 207 w 207"/>
                <a:gd name="T33" fmla="*/ 149 h 231"/>
                <a:gd name="T34" fmla="*/ 207 w 207"/>
                <a:gd name="T35" fmla="*/ 128 h 231"/>
                <a:gd name="T36" fmla="*/ 207 w 207"/>
                <a:gd name="T37" fmla="*/ 103 h 231"/>
                <a:gd name="T38" fmla="*/ 207 w 207"/>
                <a:gd name="T39" fmla="*/ 103 h 231"/>
                <a:gd name="T40" fmla="*/ 201 w 207"/>
                <a:gd name="T41" fmla="*/ 77 h 231"/>
                <a:gd name="T42" fmla="*/ 189 w 207"/>
                <a:gd name="T43" fmla="*/ 56 h 231"/>
                <a:gd name="T44" fmla="*/ 177 w 207"/>
                <a:gd name="T45" fmla="*/ 41 h 231"/>
                <a:gd name="T46" fmla="*/ 159 w 207"/>
                <a:gd name="T47" fmla="*/ 25 h 231"/>
                <a:gd name="T48" fmla="*/ 142 w 207"/>
                <a:gd name="T49" fmla="*/ 10 h 231"/>
                <a:gd name="T50" fmla="*/ 124 w 207"/>
                <a:gd name="T51" fmla="*/ 5 h 231"/>
                <a:gd name="T52" fmla="*/ 106 w 207"/>
                <a:gd name="T53" fmla="*/ 0 h 231"/>
                <a:gd name="T54" fmla="*/ 83 w 207"/>
                <a:gd name="T55" fmla="*/ 0 h 231"/>
                <a:gd name="T56" fmla="*/ 83 w 207"/>
                <a:gd name="T57" fmla="*/ 0 h 231"/>
                <a:gd name="T58" fmla="*/ 65 w 207"/>
                <a:gd name="T59" fmla="*/ 5 h 231"/>
                <a:gd name="T60" fmla="*/ 47 w 207"/>
                <a:gd name="T61" fmla="*/ 15 h 231"/>
                <a:gd name="T62" fmla="*/ 30 w 207"/>
                <a:gd name="T63" fmla="*/ 25 h 231"/>
                <a:gd name="T64" fmla="*/ 18 w 207"/>
                <a:gd name="T65" fmla="*/ 41 h 231"/>
                <a:gd name="T66" fmla="*/ 12 w 207"/>
                <a:gd name="T67" fmla="*/ 61 h 231"/>
                <a:gd name="T68" fmla="*/ 6 w 207"/>
                <a:gd name="T69" fmla="*/ 82 h 231"/>
                <a:gd name="T70" fmla="*/ 0 w 207"/>
                <a:gd name="T71" fmla="*/ 108 h 231"/>
                <a:gd name="T72" fmla="*/ 6 w 207"/>
                <a:gd name="T73" fmla="*/ 128 h 231"/>
                <a:gd name="T74" fmla="*/ 6 w 207"/>
                <a:gd name="T75" fmla="*/ 128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7" h="231">
                  <a:moveTo>
                    <a:pt x="6" y="128"/>
                  </a:moveTo>
                  <a:lnTo>
                    <a:pt x="6" y="128"/>
                  </a:lnTo>
                  <a:lnTo>
                    <a:pt x="12" y="154"/>
                  </a:lnTo>
                  <a:lnTo>
                    <a:pt x="18" y="175"/>
                  </a:lnTo>
                  <a:lnTo>
                    <a:pt x="35" y="190"/>
                  </a:lnTo>
                  <a:lnTo>
                    <a:pt x="47" y="205"/>
                  </a:lnTo>
                  <a:lnTo>
                    <a:pt x="65" y="221"/>
                  </a:lnTo>
                  <a:lnTo>
                    <a:pt x="83" y="231"/>
                  </a:lnTo>
                  <a:lnTo>
                    <a:pt x="106" y="231"/>
                  </a:lnTo>
                  <a:lnTo>
                    <a:pt x="124" y="231"/>
                  </a:lnTo>
                  <a:lnTo>
                    <a:pt x="124" y="231"/>
                  </a:lnTo>
                  <a:lnTo>
                    <a:pt x="148" y="226"/>
                  </a:lnTo>
                  <a:lnTo>
                    <a:pt x="159" y="216"/>
                  </a:lnTo>
                  <a:lnTo>
                    <a:pt x="177" y="205"/>
                  </a:lnTo>
                  <a:lnTo>
                    <a:pt x="189" y="190"/>
                  </a:lnTo>
                  <a:lnTo>
                    <a:pt x="201" y="169"/>
                  </a:lnTo>
                  <a:lnTo>
                    <a:pt x="207" y="149"/>
                  </a:lnTo>
                  <a:lnTo>
                    <a:pt x="207" y="128"/>
                  </a:lnTo>
                  <a:lnTo>
                    <a:pt x="207" y="103"/>
                  </a:lnTo>
                  <a:lnTo>
                    <a:pt x="207" y="103"/>
                  </a:lnTo>
                  <a:lnTo>
                    <a:pt x="201" y="77"/>
                  </a:lnTo>
                  <a:lnTo>
                    <a:pt x="189" y="56"/>
                  </a:lnTo>
                  <a:lnTo>
                    <a:pt x="177" y="41"/>
                  </a:lnTo>
                  <a:lnTo>
                    <a:pt x="159" y="25"/>
                  </a:lnTo>
                  <a:lnTo>
                    <a:pt x="142" y="10"/>
                  </a:lnTo>
                  <a:lnTo>
                    <a:pt x="124" y="5"/>
                  </a:lnTo>
                  <a:lnTo>
                    <a:pt x="106" y="0"/>
                  </a:lnTo>
                  <a:lnTo>
                    <a:pt x="83" y="0"/>
                  </a:lnTo>
                  <a:lnTo>
                    <a:pt x="83" y="0"/>
                  </a:lnTo>
                  <a:lnTo>
                    <a:pt x="65" y="5"/>
                  </a:lnTo>
                  <a:lnTo>
                    <a:pt x="47" y="15"/>
                  </a:lnTo>
                  <a:lnTo>
                    <a:pt x="30" y="25"/>
                  </a:lnTo>
                  <a:lnTo>
                    <a:pt x="18" y="41"/>
                  </a:lnTo>
                  <a:lnTo>
                    <a:pt x="12" y="61"/>
                  </a:lnTo>
                  <a:lnTo>
                    <a:pt x="6" y="82"/>
                  </a:lnTo>
                  <a:lnTo>
                    <a:pt x="0" y="108"/>
                  </a:lnTo>
                  <a:lnTo>
                    <a:pt x="6" y="128"/>
                  </a:lnTo>
                  <a:lnTo>
                    <a:pt x="6" y="128"/>
                  </a:lnTo>
                  <a:close/>
                </a:path>
              </a:pathLst>
            </a:custGeom>
            <a:solidFill>
              <a:srgbClr val="28A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71"/>
            <p:cNvSpPr>
              <a:spLocks/>
            </p:cNvSpPr>
            <p:nvPr/>
          </p:nvSpPr>
          <p:spPr bwMode="auto">
            <a:xfrm>
              <a:off x="4082" y="2591"/>
              <a:ext cx="130" cy="149"/>
            </a:xfrm>
            <a:custGeom>
              <a:avLst/>
              <a:gdLst>
                <a:gd name="T0" fmla="*/ 0 w 130"/>
                <a:gd name="T1" fmla="*/ 82 h 149"/>
                <a:gd name="T2" fmla="*/ 0 w 130"/>
                <a:gd name="T3" fmla="*/ 82 h 149"/>
                <a:gd name="T4" fmla="*/ 6 w 130"/>
                <a:gd name="T5" fmla="*/ 113 h 149"/>
                <a:gd name="T6" fmla="*/ 30 w 130"/>
                <a:gd name="T7" fmla="*/ 134 h 149"/>
                <a:gd name="T8" fmla="*/ 53 w 130"/>
                <a:gd name="T9" fmla="*/ 144 h 149"/>
                <a:gd name="T10" fmla="*/ 77 w 130"/>
                <a:gd name="T11" fmla="*/ 149 h 149"/>
                <a:gd name="T12" fmla="*/ 77 w 130"/>
                <a:gd name="T13" fmla="*/ 149 h 149"/>
                <a:gd name="T14" fmla="*/ 101 w 130"/>
                <a:gd name="T15" fmla="*/ 139 h 149"/>
                <a:gd name="T16" fmla="*/ 118 w 130"/>
                <a:gd name="T17" fmla="*/ 118 h 149"/>
                <a:gd name="T18" fmla="*/ 130 w 130"/>
                <a:gd name="T19" fmla="*/ 93 h 149"/>
                <a:gd name="T20" fmla="*/ 130 w 130"/>
                <a:gd name="T21" fmla="*/ 67 h 149"/>
                <a:gd name="T22" fmla="*/ 130 w 130"/>
                <a:gd name="T23" fmla="*/ 67 h 149"/>
                <a:gd name="T24" fmla="*/ 118 w 130"/>
                <a:gd name="T25" fmla="*/ 36 h 149"/>
                <a:gd name="T26" fmla="*/ 101 w 130"/>
                <a:gd name="T27" fmla="*/ 15 h 149"/>
                <a:gd name="T28" fmla="*/ 77 w 130"/>
                <a:gd name="T29" fmla="*/ 5 h 149"/>
                <a:gd name="T30" fmla="*/ 53 w 130"/>
                <a:gd name="T31" fmla="*/ 0 h 149"/>
                <a:gd name="T32" fmla="*/ 53 w 130"/>
                <a:gd name="T33" fmla="*/ 0 h 149"/>
                <a:gd name="T34" fmla="*/ 30 w 130"/>
                <a:gd name="T35" fmla="*/ 10 h 149"/>
                <a:gd name="T36" fmla="*/ 6 w 130"/>
                <a:gd name="T37" fmla="*/ 31 h 149"/>
                <a:gd name="T38" fmla="*/ 0 w 130"/>
                <a:gd name="T39" fmla="*/ 57 h 149"/>
                <a:gd name="T40" fmla="*/ 0 w 130"/>
                <a:gd name="T41" fmla="*/ 82 h 149"/>
                <a:gd name="T42" fmla="*/ 0 w 130"/>
                <a:gd name="T43" fmla="*/ 8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149">
                  <a:moveTo>
                    <a:pt x="0" y="82"/>
                  </a:moveTo>
                  <a:lnTo>
                    <a:pt x="0" y="82"/>
                  </a:lnTo>
                  <a:lnTo>
                    <a:pt x="6" y="113"/>
                  </a:lnTo>
                  <a:lnTo>
                    <a:pt x="30" y="134"/>
                  </a:lnTo>
                  <a:lnTo>
                    <a:pt x="53" y="144"/>
                  </a:lnTo>
                  <a:lnTo>
                    <a:pt x="77" y="149"/>
                  </a:lnTo>
                  <a:lnTo>
                    <a:pt x="77" y="149"/>
                  </a:lnTo>
                  <a:lnTo>
                    <a:pt x="101" y="139"/>
                  </a:lnTo>
                  <a:lnTo>
                    <a:pt x="118" y="118"/>
                  </a:lnTo>
                  <a:lnTo>
                    <a:pt x="130" y="93"/>
                  </a:lnTo>
                  <a:lnTo>
                    <a:pt x="130" y="67"/>
                  </a:lnTo>
                  <a:lnTo>
                    <a:pt x="130" y="67"/>
                  </a:lnTo>
                  <a:lnTo>
                    <a:pt x="118" y="36"/>
                  </a:lnTo>
                  <a:lnTo>
                    <a:pt x="101" y="15"/>
                  </a:lnTo>
                  <a:lnTo>
                    <a:pt x="77" y="5"/>
                  </a:lnTo>
                  <a:lnTo>
                    <a:pt x="53" y="0"/>
                  </a:lnTo>
                  <a:lnTo>
                    <a:pt x="53" y="0"/>
                  </a:lnTo>
                  <a:lnTo>
                    <a:pt x="30" y="10"/>
                  </a:lnTo>
                  <a:lnTo>
                    <a:pt x="6" y="31"/>
                  </a:lnTo>
                  <a:lnTo>
                    <a:pt x="0" y="57"/>
                  </a:lnTo>
                  <a:lnTo>
                    <a:pt x="0" y="82"/>
                  </a:lnTo>
                  <a:lnTo>
                    <a:pt x="0"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2"/>
            <p:cNvSpPr>
              <a:spLocks/>
            </p:cNvSpPr>
            <p:nvPr/>
          </p:nvSpPr>
          <p:spPr bwMode="auto">
            <a:xfrm>
              <a:off x="4100" y="2576"/>
              <a:ext cx="53" cy="56"/>
            </a:xfrm>
            <a:custGeom>
              <a:avLst/>
              <a:gdLst>
                <a:gd name="T0" fmla="*/ 0 w 53"/>
                <a:gd name="T1" fmla="*/ 30 h 56"/>
                <a:gd name="T2" fmla="*/ 0 w 53"/>
                <a:gd name="T3" fmla="*/ 30 h 56"/>
                <a:gd name="T4" fmla="*/ 0 w 53"/>
                <a:gd name="T5" fmla="*/ 41 h 56"/>
                <a:gd name="T6" fmla="*/ 6 w 53"/>
                <a:gd name="T7" fmla="*/ 51 h 56"/>
                <a:gd name="T8" fmla="*/ 18 w 53"/>
                <a:gd name="T9" fmla="*/ 56 h 56"/>
                <a:gd name="T10" fmla="*/ 24 w 53"/>
                <a:gd name="T11" fmla="*/ 56 h 56"/>
                <a:gd name="T12" fmla="*/ 24 w 53"/>
                <a:gd name="T13" fmla="*/ 56 h 56"/>
                <a:gd name="T14" fmla="*/ 35 w 53"/>
                <a:gd name="T15" fmla="*/ 56 h 56"/>
                <a:gd name="T16" fmla="*/ 41 w 53"/>
                <a:gd name="T17" fmla="*/ 51 h 56"/>
                <a:gd name="T18" fmla="*/ 47 w 53"/>
                <a:gd name="T19" fmla="*/ 41 h 56"/>
                <a:gd name="T20" fmla="*/ 53 w 53"/>
                <a:gd name="T21" fmla="*/ 30 h 56"/>
                <a:gd name="T22" fmla="*/ 53 w 53"/>
                <a:gd name="T23" fmla="*/ 30 h 56"/>
                <a:gd name="T24" fmla="*/ 47 w 53"/>
                <a:gd name="T25" fmla="*/ 20 h 56"/>
                <a:gd name="T26" fmla="*/ 41 w 53"/>
                <a:gd name="T27" fmla="*/ 10 h 56"/>
                <a:gd name="T28" fmla="*/ 35 w 53"/>
                <a:gd name="T29" fmla="*/ 5 h 56"/>
                <a:gd name="T30" fmla="*/ 24 w 53"/>
                <a:gd name="T31" fmla="*/ 0 h 56"/>
                <a:gd name="T32" fmla="*/ 24 w 53"/>
                <a:gd name="T33" fmla="*/ 0 h 56"/>
                <a:gd name="T34" fmla="*/ 12 w 53"/>
                <a:gd name="T35" fmla="*/ 5 h 56"/>
                <a:gd name="T36" fmla="*/ 6 w 53"/>
                <a:gd name="T37" fmla="*/ 10 h 56"/>
                <a:gd name="T38" fmla="*/ 0 w 53"/>
                <a:gd name="T39" fmla="*/ 20 h 56"/>
                <a:gd name="T40" fmla="*/ 0 w 53"/>
                <a:gd name="T41" fmla="*/ 30 h 56"/>
                <a:gd name="T42" fmla="*/ 0 w 53"/>
                <a:gd name="T43" fmla="*/ 3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56">
                  <a:moveTo>
                    <a:pt x="0" y="30"/>
                  </a:moveTo>
                  <a:lnTo>
                    <a:pt x="0" y="30"/>
                  </a:lnTo>
                  <a:lnTo>
                    <a:pt x="0" y="41"/>
                  </a:lnTo>
                  <a:lnTo>
                    <a:pt x="6" y="51"/>
                  </a:lnTo>
                  <a:lnTo>
                    <a:pt x="18" y="56"/>
                  </a:lnTo>
                  <a:lnTo>
                    <a:pt x="24" y="56"/>
                  </a:lnTo>
                  <a:lnTo>
                    <a:pt x="24" y="56"/>
                  </a:lnTo>
                  <a:lnTo>
                    <a:pt x="35" y="56"/>
                  </a:lnTo>
                  <a:lnTo>
                    <a:pt x="41" y="51"/>
                  </a:lnTo>
                  <a:lnTo>
                    <a:pt x="47" y="41"/>
                  </a:lnTo>
                  <a:lnTo>
                    <a:pt x="53" y="30"/>
                  </a:lnTo>
                  <a:lnTo>
                    <a:pt x="53" y="30"/>
                  </a:lnTo>
                  <a:lnTo>
                    <a:pt x="47" y="20"/>
                  </a:lnTo>
                  <a:lnTo>
                    <a:pt x="41" y="10"/>
                  </a:lnTo>
                  <a:lnTo>
                    <a:pt x="35" y="5"/>
                  </a:lnTo>
                  <a:lnTo>
                    <a:pt x="24" y="0"/>
                  </a:lnTo>
                  <a:lnTo>
                    <a:pt x="24" y="0"/>
                  </a:lnTo>
                  <a:lnTo>
                    <a:pt x="12" y="5"/>
                  </a:lnTo>
                  <a:lnTo>
                    <a:pt x="6" y="10"/>
                  </a:lnTo>
                  <a:lnTo>
                    <a:pt x="0" y="20"/>
                  </a:lnTo>
                  <a:lnTo>
                    <a:pt x="0" y="30"/>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3"/>
            <p:cNvSpPr>
              <a:spLocks/>
            </p:cNvSpPr>
            <p:nvPr/>
          </p:nvSpPr>
          <p:spPr bwMode="auto">
            <a:xfrm>
              <a:off x="4183" y="2694"/>
              <a:ext cx="35" cy="31"/>
            </a:xfrm>
            <a:custGeom>
              <a:avLst/>
              <a:gdLst>
                <a:gd name="T0" fmla="*/ 17 w 35"/>
                <a:gd name="T1" fmla="*/ 0 h 31"/>
                <a:gd name="T2" fmla="*/ 17 w 35"/>
                <a:gd name="T3" fmla="*/ 0 h 31"/>
                <a:gd name="T4" fmla="*/ 6 w 35"/>
                <a:gd name="T5" fmla="*/ 5 h 31"/>
                <a:gd name="T6" fmla="*/ 0 w 35"/>
                <a:gd name="T7" fmla="*/ 15 h 31"/>
                <a:gd name="T8" fmla="*/ 0 w 35"/>
                <a:gd name="T9" fmla="*/ 15 h 31"/>
                <a:gd name="T10" fmla="*/ 6 w 35"/>
                <a:gd name="T11" fmla="*/ 26 h 31"/>
                <a:gd name="T12" fmla="*/ 17 w 35"/>
                <a:gd name="T13" fmla="*/ 31 h 31"/>
                <a:gd name="T14" fmla="*/ 17 w 35"/>
                <a:gd name="T15" fmla="*/ 31 h 31"/>
                <a:gd name="T16" fmla="*/ 29 w 35"/>
                <a:gd name="T17" fmla="*/ 26 h 31"/>
                <a:gd name="T18" fmla="*/ 35 w 35"/>
                <a:gd name="T19" fmla="*/ 15 h 31"/>
                <a:gd name="T20" fmla="*/ 35 w 35"/>
                <a:gd name="T21" fmla="*/ 15 h 31"/>
                <a:gd name="T22" fmla="*/ 29 w 35"/>
                <a:gd name="T23" fmla="*/ 5 h 31"/>
                <a:gd name="T24" fmla="*/ 17 w 35"/>
                <a:gd name="T25" fmla="*/ 0 h 31"/>
                <a:gd name="T26" fmla="*/ 17 w 35"/>
                <a:gd name="T2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1">
                  <a:moveTo>
                    <a:pt x="17" y="0"/>
                  </a:moveTo>
                  <a:lnTo>
                    <a:pt x="17" y="0"/>
                  </a:lnTo>
                  <a:lnTo>
                    <a:pt x="6" y="5"/>
                  </a:lnTo>
                  <a:lnTo>
                    <a:pt x="0" y="15"/>
                  </a:lnTo>
                  <a:lnTo>
                    <a:pt x="0" y="15"/>
                  </a:lnTo>
                  <a:lnTo>
                    <a:pt x="6" y="26"/>
                  </a:lnTo>
                  <a:lnTo>
                    <a:pt x="17" y="31"/>
                  </a:lnTo>
                  <a:lnTo>
                    <a:pt x="17" y="31"/>
                  </a:lnTo>
                  <a:lnTo>
                    <a:pt x="29" y="26"/>
                  </a:lnTo>
                  <a:lnTo>
                    <a:pt x="35" y="15"/>
                  </a:lnTo>
                  <a:lnTo>
                    <a:pt x="35" y="15"/>
                  </a:lnTo>
                  <a:lnTo>
                    <a:pt x="29" y="5"/>
                  </a:lnTo>
                  <a:lnTo>
                    <a:pt x="17" y="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4"/>
            <p:cNvSpPr>
              <a:spLocks/>
            </p:cNvSpPr>
            <p:nvPr/>
          </p:nvSpPr>
          <p:spPr bwMode="auto">
            <a:xfrm>
              <a:off x="4012" y="2920"/>
              <a:ext cx="359" cy="154"/>
            </a:xfrm>
            <a:custGeom>
              <a:avLst/>
              <a:gdLst>
                <a:gd name="T0" fmla="*/ 0 w 359"/>
                <a:gd name="T1" fmla="*/ 103 h 154"/>
                <a:gd name="T2" fmla="*/ 0 w 359"/>
                <a:gd name="T3" fmla="*/ 103 h 154"/>
                <a:gd name="T4" fmla="*/ 5 w 359"/>
                <a:gd name="T5" fmla="*/ 87 h 154"/>
                <a:gd name="T6" fmla="*/ 23 w 359"/>
                <a:gd name="T7" fmla="*/ 57 h 154"/>
                <a:gd name="T8" fmla="*/ 41 w 359"/>
                <a:gd name="T9" fmla="*/ 41 h 154"/>
                <a:gd name="T10" fmla="*/ 59 w 359"/>
                <a:gd name="T11" fmla="*/ 26 h 154"/>
                <a:gd name="T12" fmla="*/ 88 w 359"/>
                <a:gd name="T13" fmla="*/ 10 h 154"/>
                <a:gd name="T14" fmla="*/ 129 w 359"/>
                <a:gd name="T15" fmla="*/ 5 h 154"/>
                <a:gd name="T16" fmla="*/ 129 w 359"/>
                <a:gd name="T17" fmla="*/ 5 h 154"/>
                <a:gd name="T18" fmla="*/ 230 w 359"/>
                <a:gd name="T19" fmla="*/ 0 h 154"/>
                <a:gd name="T20" fmla="*/ 253 w 359"/>
                <a:gd name="T21" fmla="*/ 0 h 154"/>
                <a:gd name="T22" fmla="*/ 283 w 359"/>
                <a:gd name="T23" fmla="*/ 5 h 154"/>
                <a:gd name="T24" fmla="*/ 283 w 359"/>
                <a:gd name="T25" fmla="*/ 5 h 154"/>
                <a:gd name="T26" fmla="*/ 312 w 359"/>
                <a:gd name="T27" fmla="*/ 10 h 154"/>
                <a:gd name="T28" fmla="*/ 336 w 359"/>
                <a:gd name="T29" fmla="*/ 21 h 154"/>
                <a:gd name="T30" fmla="*/ 359 w 359"/>
                <a:gd name="T31" fmla="*/ 36 h 154"/>
                <a:gd name="T32" fmla="*/ 359 w 359"/>
                <a:gd name="T33" fmla="*/ 36 h 154"/>
                <a:gd name="T34" fmla="*/ 354 w 359"/>
                <a:gd name="T35" fmla="*/ 52 h 154"/>
                <a:gd name="T36" fmla="*/ 330 w 359"/>
                <a:gd name="T37" fmla="*/ 82 h 154"/>
                <a:gd name="T38" fmla="*/ 312 w 359"/>
                <a:gd name="T39" fmla="*/ 103 h 154"/>
                <a:gd name="T40" fmla="*/ 289 w 359"/>
                <a:gd name="T41" fmla="*/ 118 h 154"/>
                <a:gd name="T42" fmla="*/ 265 w 359"/>
                <a:gd name="T43" fmla="*/ 134 h 154"/>
                <a:gd name="T44" fmla="*/ 236 w 359"/>
                <a:gd name="T45" fmla="*/ 139 h 154"/>
                <a:gd name="T46" fmla="*/ 236 w 359"/>
                <a:gd name="T47" fmla="*/ 139 h 154"/>
                <a:gd name="T48" fmla="*/ 147 w 359"/>
                <a:gd name="T49" fmla="*/ 154 h 154"/>
                <a:gd name="T50" fmla="*/ 118 w 359"/>
                <a:gd name="T51" fmla="*/ 149 h 154"/>
                <a:gd name="T52" fmla="*/ 82 w 359"/>
                <a:gd name="T53" fmla="*/ 144 h 154"/>
                <a:gd name="T54" fmla="*/ 82 w 359"/>
                <a:gd name="T55" fmla="*/ 144 h 154"/>
                <a:gd name="T56" fmla="*/ 23 w 359"/>
                <a:gd name="T57" fmla="*/ 118 h 154"/>
                <a:gd name="T58" fmla="*/ 0 w 359"/>
                <a:gd name="T59" fmla="*/ 103 h 154"/>
                <a:gd name="T60" fmla="*/ 0 w 359"/>
                <a:gd name="T61" fmla="*/ 10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9" h="154">
                  <a:moveTo>
                    <a:pt x="0" y="103"/>
                  </a:moveTo>
                  <a:lnTo>
                    <a:pt x="0" y="103"/>
                  </a:lnTo>
                  <a:lnTo>
                    <a:pt x="5" y="87"/>
                  </a:lnTo>
                  <a:lnTo>
                    <a:pt x="23" y="57"/>
                  </a:lnTo>
                  <a:lnTo>
                    <a:pt x="41" y="41"/>
                  </a:lnTo>
                  <a:lnTo>
                    <a:pt x="59" y="26"/>
                  </a:lnTo>
                  <a:lnTo>
                    <a:pt x="88" y="10"/>
                  </a:lnTo>
                  <a:lnTo>
                    <a:pt x="129" y="5"/>
                  </a:lnTo>
                  <a:lnTo>
                    <a:pt x="129" y="5"/>
                  </a:lnTo>
                  <a:lnTo>
                    <a:pt x="230" y="0"/>
                  </a:lnTo>
                  <a:lnTo>
                    <a:pt x="253" y="0"/>
                  </a:lnTo>
                  <a:lnTo>
                    <a:pt x="283" y="5"/>
                  </a:lnTo>
                  <a:lnTo>
                    <a:pt x="283" y="5"/>
                  </a:lnTo>
                  <a:lnTo>
                    <a:pt x="312" y="10"/>
                  </a:lnTo>
                  <a:lnTo>
                    <a:pt x="336" y="21"/>
                  </a:lnTo>
                  <a:lnTo>
                    <a:pt x="359" y="36"/>
                  </a:lnTo>
                  <a:lnTo>
                    <a:pt x="359" y="36"/>
                  </a:lnTo>
                  <a:lnTo>
                    <a:pt x="354" y="52"/>
                  </a:lnTo>
                  <a:lnTo>
                    <a:pt x="330" y="82"/>
                  </a:lnTo>
                  <a:lnTo>
                    <a:pt x="312" y="103"/>
                  </a:lnTo>
                  <a:lnTo>
                    <a:pt x="289" y="118"/>
                  </a:lnTo>
                  <a:lnTo>
                    <a:pt x="265" y="134"/>
                  </a:lnTo>
                  <a:lnTo>
                    <a:pt x="236" y="139"/>
                  </a:lnTo>
                  <a:lnTo>
                    <a:pt x="236" y="139"/>
                  </a:lnTo>
                  <a:lnTo>
                    <a:pt x="147" y="154"/>
                  </a:lnTo>
                  <a:lnTo>
                    <a:pt x="118" y="149"/>
                  </a:lnTo>
                  <a:lnTo>
                    <a:pt x="82" y="144"/>
                  </a:lnTo>
                  <a:lnTo>
                    <a:pt x="82" y="144"/>
                  </a:lnTo>
                  <a:lnTo>
                    <a:pt x="23" y="118"/>
                  </a:lnTo>
                  <a:lnTo>
                    <a:pt x="0" y="103"/>
                  </a:lnTo>
                  <a:lnTo>
                    <a:pt x="0" y="103"/>
                  </a:lnTo>
                  <a:close/>
                </a:path>
              </a:pathLst>
            </a:custGeom>
            <a:solidFill>
              <a:srgbClr val="F7F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75"/>
            <p:cNvSpPr>
              <a:spLocks/>
            </p:cNvSpPr>
            <p:nvPr/>
          </p:nvSpPr>
          <p:spPr bwMode="auto">
            <a:xfrm>
              <a:off x="3988" y="2910"/>
              <a:ext cx="389" cy="103"/>
            </a:xfrm>
            <a:custGeom>
              <a:avLst/>
              <a:gdLst>
                <a:gd name="T0" fmla="*/ 389 w 389"/>
                <a:gd name="T1" fmla="*/ 41 h 103"/>
                <a:gd name="T2" fmla="*/ 389 w 389"/>
                <a:gd name="T3" fmla="*/ 41 h 103"/>
                <a:gd name="T4" fmla="*/ 348 w 389"/>
                <a:gd name="T5" fmla="*/ 26 h 103"/>
                <a:gd name="T6" fmla="*/ 307 w 389"/>
                <a:gd name="T7" fmla="*/ 10 h 103"/>
                <a:gd name="T8" fmla="*/ 254 w 389"/>
                <a:gd name="T9" fmla="*/ 0 h 103"/>
                <a:gd name="T10" fmla="*/ 218 w 389"/>
                <a:gd name="T11" fmla="*/ 0 h 103"/>
                <a:gd name="T12" fmla="*/ 189 w 389"/>
                <a:gd name="T13" fmla="*/ 0 h 103"/>
                <a:gd name="T14" fmla="*/ 159 w 389"/>
                <a:gd name="T15" fmla="*/ 5 h 103"/>
                <a:gd name="T16" fmla="*/ 124 w 389"/>
                <a:gd name="T17" fmla="*/ 15 h 103"/>
                <a:gd name="T18" fmla="*/ 94 w 389"/>
                <a:gd name="T19" fmla="*/ 26 h 103"/>
                <a:gd name="T20" fmla="*/ 59 w 389"/>
                <a:gd name="T21" fmla="*/ 46 h 103"/>
                <a:gd name="T22" fmla="*/ 29 w 389"/>
                <a:gd name="T23" fmla="*/ 72 h 103"/>
                <a:gd name="T24" fmla="*/ 0 w 389"/>
                <a:gd name="T25" fmla="*/ 103 h 103"/>
                <a:gd name="T26" fmla="*/ 0 w 389"/>
                <a:gd name="T27" fmla="*/ 103 h 103"/>
                <a:gd name="T28" fmla="*/ 24 w 389"/>
                <a:gd name="T29" fmla="*/ 82 h 103"/>
                <a:gd name="T30" fmla="*/ 47 w 389"/>
                <a:gd name="T31" fmla="*/ 62 h 103"/>
                <a:gd name="T32" fmla="*/ 88 w 389"/>
                <a:gd name="T33" fmla="*/ 46 h 103"/>
                <a:gd name="T34" fmla="*/ 142 w 389"/>
                <a:gd name="T35" fmla="*/ 31 h 103"/>
                <a:gd name="T36" fmla="*/ 212 w 389"/>
                <a:gd name="T37" fmla="*/ 20 h 103"/>
                <a:gd name="T38" fmla="*/ 248 w 389"/>
                <a:gd name="T39" fmla="*/ 20 h 103"/>
                <a:gd name="T40" fmla="*/ 289 w 389"/>
                <a:gd name="T41" fmla="*/ 26 h 103"/>
                <a:gd name="T42" fmla="*/ 336 w 389"/>
                <a:gd name="T43" fmla="*/ 31 h 103"/>
                <a:gd name="T44" fmla="*/ 389 w 389"/>
                <a:gd name="T45" fmla="*/ 41 h 103"/>
                <a:gd name="T46" fmla="*/ 389 w 389"/>
                <a:gd name="T47" fmla="*/ 4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9" h="103">
                  <a:moveTo>
                    <a:pt x="389" y="41"/>
                  </a:moveTo>
                  <a:lnTo>
                    <a:pt x="389" y="41"/>
                  </a:lnTo>
                  <a:lnTo>
                    <a:pt x="348" y="26"/>
                  </a:lnTo>
                  <a:lnTo>
                    <a:pt x="307" y="10"/>
                  </a:lnTo>
                  <a:lnTo>
                    <a:pt x="254" y="0"/>
                  </a:lnTo>
                  <a:lnTo>
                    <a:pt x="218" y="0"/>
                  </a:lnTo>
                  <a:lnTo>
                    <a:pt x="189" y="0"/>
                  </a:lnTo>
                  <a:lnTo>
                    <a:pt x="159" y="5"/>
                  </a:lnTo>
                  <a:lnTo>
                    <a:pt x="124" y="15"/>
                  </a:lnTo>
                  <a:lnTo>
                    <a:pt x="94" y="26"/>
                  </a:lnTo>
                  <a:lnTo>
                    <a:pt x="59" y="46"/>
                  </a:lnTo>
                  <a:lnTo>
                    <a:pt x="29" y="72"/>
                  </a:lnTo>
                  <a:lnTo>
                    <a:pt x="0" y="103"/>
                  </a:lnTo>
                  <a:lnTo>
                    <a:pt x="0" y="103"/>
                  </a:lnTo>
                  <a:lnTo>
                    <a:pt x="24" y="82"/>
                  </a:lnTo>
                  <a:lnTo>
                    <a:pt x="47" y="62"/>
                  </a:lnTo>
                  <a:lnTo>
                    <a:pt x="88" y="46"/>
                  </a:lnTo>
                  <a:lnTo>
                    <a:pt x="142" y="31"/>
                  </a:lnTo>
                  <a:lnTo>
                    <a:pt x="212" y="20"/>
                  </a:lnTo>
                  <a:lnTo>
                    <a:pt x="248" y="20"/>
                  </a:lnTo>
                  <a:lnTo>
                    <a:pt x="289" y="26"/>
                  </a:lnTo>
                  <a:lnTo>
                    <a:pt x="336" y="31"/>
                  </a:lnTo>
                  <a:lnTo>
                    <a:pt x="389" y="41"/>
                  </a:lnTo>
                  <a:lnTo>
                    <a:pt x="389" y="41"/>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76"/>
            <p:cNvSpPr>
              <a:spLocks/>
            </p:cNvSpPr>
            <p:nvPr/>
          </p:nvSpPr>
          <p:spPr bwMode="auto">
            <a:xfrm>
              <a:off x="4106" y="2941"/>
              <a:ext cx="201" cy="113"/>
            </a:xfrm>
            <a:custGeom>
              <a:avLst/>
              <a:gdLst>
                <a:gd name="T0" fmla="*/ 201 w 201"/>
                <a:gd name="T1" fmla="*/ 51 h 113"/>
                <a:gd name="T2" fmla="*/ 201 w 201"/>
                <a:gd name="T3" fmla="*/ 51 h 113"/>
                <a:gd name="T4" fmla="*/ 195 w 201"/>
                <a:gd name="T5" fmla="*/ 61 h 113"/>
                <a:gd name="T6" fmla="*/ 195 w 201"/>
                <a:gd name="T7" fmla="*/ 77 h 113"/>
                <a:gd name="T8" fmla="*/ 171 w 201"/>
                <a:gd name="T9" fmla="*/ 92 h 113"/>
                <a:gd name="T10" fmla="*/ 142 w 201"/>
                <a:gd name="T11" fmla="*/ 108 h 113"/>
                <a:gd name="T12" fmla="*/ 100 w 201"/>
                <a:gd name="T13" fmla="*/ 113 h 113"/>
                <a:gd name="T14" fmla="*/ 100 w 201"/>
                <a:gd name="T15" fmla="*/ 113 h 113"/>
                <a:gd name="T16" fmla="*/ 65 w 201"/>
                <a:gd name="T17" fmla="*/ 108 h 113"/>
                <a:gd name="T18" fmla="*/ 35 w 201"/>
                <a:gd name="T19" fmla="*/ 97 h 113"/>
                <a:gd name="T20" fmla="*/ 12 w 201"/>
                <a:gd name="T21" fmla="*/ 82 h 113"/>
                <a:gd name="T22" fmla="*/ 6 w 201"/>
                <a:gd name="T23" fmla="*/ 72 h 113"/>
                <a:gd name="T24" fmla="*/ 0 w 201"/>
                <a:gd name="T25" fmla="*/ 61 h 113"/>
                <a:gd name="T26" fmla="*/ 0 w 201"/>
                <a:gd name="T27" fmla="*/ 61 h 113"/>
                <a:gd name="T28" fmla="*/ 6 w 201"/>
                <a:gd name="T29" fmla="*/ 46 h 113"/>
                <a:gd name="T30" fmla="*/ 6 w 201"/>
                <a:gd name="T31" fmla="*/ 36 h 113"/>
                <a:gd name="T32" fmla="*/ 29 w 201"/>
                <a:gd name="T33" fmla="*/ 20 h 113"/>
                <a:gd name="T34" fmla="*/ 59 w 201"/>
                <a:gd name="T35" fmla="*/ 5 h 113"/>
                <a:gd name="T36" fmla="*/ 100 w 201"/>
                <a:gd name="T37" fmla="*/ 0 h 113"/>
                <a:gd name="T38" fmla="*/ 100 w 201"/>
                <a:gd name="T39" fmla="*/ 0 h 113"/>
                <a:gd name="T40" fmla="*/ 136 w 201"/>
                <a:gd name="T41" fmla="*/ 5 h 113"/>
                <a:gd name="T42" fmla="*/ 165 w 201"/>
                <a:gd name="T43" fmla="*/ 15 h 113"/>
                <a:gd name="T44" fmla="*/ 189 w 201"/>
                <a:gd name="T45" fmla="*/ 31 h 113"/>
                <a:gd name="T46" fmla="*/ 195 w 201"/>
                <a:gd name="T47" fmla="*/ 41 h 113"/>
                <a:gd name="T48" fmla="*/ 201 w 201"/>
                <a:gd name="T49" fmla="*/ 51 h 113"/>
                <a:gd name="T50" fmla="*/ 201 w 201"/>
                <a:gd name="T51" fmla="*/ 5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1" h="113">
                  <a:moveTo>
                    <a:pt x="201" y="51"/>
                  </a:moveTo>
                  <a:lnTo>
                    <a:pt x="201" y="51"/>
                  </a:lnTo>
                  <a:lnTo>
                    <a:pt x="195" y="61"/>
                  </a:lnTo>
                  <a:lnTo>
                    <a:pt x="195" y="77"/>
                  </a:lnTo>
                  <a:lnTo>
                    <a:pt x="171" y="92"/>
                  </a:lnTo>
                  <a:lnTo>
                    <a:pt x="142" y="108"/>
                  </a:lnTo>
                  <a:lnTo>
                    <a:pt x="100" y="113"/>
                  </a:lnTo>
                  <a:lnTo>
                    <a:pt x="100" y="113"/>
                  </a:lnTo>
                  <a:lnTo>
                    <a:pt x="65" y="108"/>
                  </a:lnTo>
                  <a:lnTo>
                    <a:pt x="35" y="97"/>
                  </a:lnTo>
                  <a:lnTo>
                    <a:pt x="12" y="82"/>
                  </a:lnTo>
                  <a:lnTo>
                    <a:pt x="6" y="72"/>
                  </a:lnTo>
                  <a:lnTo>
                    <a:pt x="0" y="61"/>
                  </a:lnTo>
                  <a:lnTo>
                    <a:pt x="0" y="61"/>
                  </a:lnTo>
                  <a:lnTo>
                    <a:pt x="6" y="46"/>
                  </a:lnTo>
                  <a:lnTo>
                    <a:pt x="6" y="36"/>
                  </a:lnTo>
                  <a:lnTo>
                    <a:pt x="29" y="20"/>
                  </a:lnTo>
                  <a:lnTo>
                    <a:pt x="59" y="5"/>
                  </a:lnTo>
                  <a:lnTo>
                    <a:pt x="100" y="0"/>
                  </a:lnTo>
                  <a:lnTo>
                    <a:pt x="100" y="0"/>
                  </a:lnTo>
                  <a:lnTo>
                    <a:pt x="136" y="5"/>
                  </a:lnTo>
                  <a:lnTo>
                    <a:pt x="165" y="15"/>
                  </a:lnTo>
                  <a:lnTo>
                    <a:pt x="189" y="31"/>
                  </a:lnTo>
                  <a:lnTo>
                    <a:pt x="195" y="41"/>
                  </a:lnTo>
                  <a:lnTo>
                    <a:pt x="201" y="51"/>
                  </a:lnTo>
                  <a:lnTo>
                    <a:pt x="201" y="51"/>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77"/>
            <p:cNvSpPr>
              <a:spLocks/>
            </p:cNvSpPr>
            <p:nvPr/>
          </p:nvSpPr>
          <p:spPr bwMode="auto">
            <a:xfrm>
              <a:off x="4112" y="2946"/>
              <a:ext cx="189" cy="103"/>
            </a:xfrm>
            <a:custGeom>
              <a:avLst/>
              <a:gdLst>
                <a:gd name="T0" fmla="*/ 0 w 189"/>
                <a:gd name="T1" fmla="*/ 56 h 103"/>
                <a:gd name="T2" fmla="*/ 0 w 189"/>
                <a:gd name="T3" fmla="*/ 56 h 103"/>
                <a:gd name="T4" fmla="*/ 0 w 189"/>
                <a:gd name="T5" fmla="*/ 46 h 103"/>
                <a:gd name="T6" fmla="*/ 6 w 189"/>
                <a:gd name="T7" fmla="*/ 36 h 103"/>
                <a:gd name="T8" fmla="*/ 23 w 189"/>
                <a:gd name="T9" fmla="*/ 15 h 103"/>
                <a:gd name="T10" fmla="*/ 53 w 189"/>
                <a:gd name="T11" fmla="*/ 5 h 103"/>
                <a:gd name="T12" fmla="*/ 94 w 189"/>
                <a:gd name="T13" fmla="*/ 0 h 103"/>
                <a:gd name="T14" fmla="*/ 94 w 189"/>
                <a:gd name="T15" fmla="*/ 0 h 103"/>
                <a:gd name="T16" fmla="*/ 130 w 189"/>
                <a:gd name="T17" fmla="*/ 0 h 103"/>
                <a:gd name="T18" fmla="*/ 159 w 189"/>
                <a:gd name="T19" fmla="*/ 10 h 103"/>
                <a:gd name="T20" fmla="*/ 183 w 189"/>
                <a:gd name="T21" fmla="*/ 26 h 103"/>
                <a:gd name="T22" fmla="*/ 189 w 189"/>
                <a:gd name="T23" fmla="*/ 36 h 103"/>
                <a:gd name="T24" fmla="*/ 189 w 189"/>
                <a:gd name="T25" fmla="*/ 46 h 103"/>
                <a:gd name="T26" fmla="*/ 189 w 189"/>
                <a:gd name="T27" fmla="*/ 46 h 103"/>
                <a:gd name="T28" fmla="*/ 189 w 189"/>
                <a:gd name="T29" fmla="*/ 56 h 103"/>
                <a:gd name="T30" fmla="*/ 183 w 189"/>
                <a:gd name="T31" fmla="*/ 67 h 103"/>
                <a:gd name="T32" fmla="*/ 165 w 189"/>
                <a:gd name="T33" fmla="*/ 87 h 103"/>
                <a:gd name="T34" fmla="*/ 136 w 189"/>
                <a:gd name="T35" fmla="*/ 97 h 103"/>
                <a:gd name="T36" fmla="*/ 94 w 189"/>
                <a:gd name="T37" fmla="*/ 103 h 103"/>
                <a:gd name="T38" fmla="*/ 94 w 189"/>
                <a:gd name="T39" fmla="*/ 103 h 103"/>
                <a:gd name="T40" fmla="*/ 59 w 189"/>
                <a:gd name="T41" fmla="*/ 103 h 103"/>
                <a:gd name="T42" fmla="*/ 29 w 189"/>
                <a:gd name="T43" fmla="*/ 92 h 103"/>
                <a:gd name="T44" fmla="*/ 6 w 189"/>
                <a:gd name="T45" fmla="*/ 77 h 103"/>
                <a:gd name="T46" fmla="*/ 0 w 189"/>
                <a:gd name="T47" fmla="*/ 67 h 103"/>
                <a:gd name="T48" fmla="*/ 0 w 189"/>
                <a:gd name="T49" fmla="*/ 56 h 103"/>
                <a:gd name="T50" fmla="*/ 0 w 189"/>
                <a:gd name="T51" fmla="*/ 5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9" h="103">
                  <a:moveTo>
                    <a:pt x="0" y="56"/>
                  </a:moveTo>
                  <a:lnTo>
                    <a:pt x="0" y="56"/>
                  </a:lnTo>
                  <a:lnTo>
                    <a:pt x="0" y="46"/>
                  </a:lnTo>
                  <a:lnTo>
                    <a:pt x="6" y="36"/>
                  </a:lnTo>
                  <a:lnTo>
                    <a:pt x="23" y="15"/>
                  </a:lnTo>
                  <a:lnTo>
                    <a:pt x="53" y="5"/>
                  </a:lnTo>
                  <a:lnTo>
                    <a:pt x="94" y="0"/>
                  </a:lnTo>
                  <a:lnTo>
                    <a:pt x="94" y="0"/>
                  </a:lnTo>
                  <a:lnTo>
                    <a:pt x="130" y="0"/>
                  </a:lnTo>
                  <a:lnTo>
                    <a:pt x="159" y="10"/>
                  </a:lnTo>
                  <a:lnTo>
                    <a:pt x="183" y="26"/>
                  </a:lnTo>
                  <a:lnTo>
                    <a:pt x="189" y="36"/>
                  </a:lnTo>
                  <a:lnTo>
                    <a:pt x="189" y="46"/>
                  </a:lnTo>
                  <a:lnTo>
                    <a:pt x="189" y="46"/>
                  </a:lnTo>
                  <a:lnTo>
                    <a:pt x="189" y="56"/>
                  </a:lnTo>
                  <a:lnTo>
                    <a:pt x="183" y="67"/>
                  </a:lnTo>
                  <a:lnTo>
                    <a:pt x="165" y="87"/>
                  </a:lnTo>
                  <a:lnTo>
                    <a:pt x="136" y="97"/>
                  </a:lnTo>
                  <a:lnTo>
                    <a:pt x="94" y="103"/>
                  </a:lnTo>
                  <a:lnTo>
                    <a:pt x="94" y="103"/>
                  </a:lnTo>
                  <a:lnTo>
                    <a:pt x="59" y="103"/>
                  </a:lnTo>
                  <a:lnTo>
                    <a:pt x="29" y="92"/>
                  </a:lnTo>
                  <a:lnTo>
                    <a:pt x="6" y="77"/>
                  </a:lnTo>
                  <a:lnTo>
                    <a:pt x="0" y="67"/>
                  </a:lnTo>
                  <a:lnTo>
                    <a:pt x="0" y="56"/>
                  </a:lnTo>
                  <a:lnTo>
                    <a:pt x="0" y="56"/>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78"/>
            <p:cNvSpPr>
              <a:spLocks/>
            </p:cNvSpPr>
            <p:nvPr/>
          </p:nvSpPr>
          <p:spPr bwMode="auto">
            <a:xfrm>
              <a:off x="4118" y="2946"/>
              <a:ext cx="177" cy="103"/>
            </a:xfrm>
            <a:custGeom>
              <a:avLst/>
              <a:gdLst>
                <a:gd name="T0" fmla="*/ 0 w 177"/>
                <a:gd name="T1" fmla="*/ 56 h 103"/>
                <a:gd name="T2" fmla="*/ 0 w 177"/>
                <a:gd name="T3" fmla="*/ 56 h 103"/>
                <a:gd name="T4" fmla="*/ 0 w 177"/>
                <a:gd name="T5" fmla="*/ 46 h 103"/>
                <a:gd name="T6" fmla="*/ 6 w 177"/>
                <a:gd name="T7" fmla="*/ 36 h 103"/>
                <a:gd name="T8" fmla="*/ 23 w 177"/>
                <a:gd name="T9" fmla="*/ 15 h 103"/>
                <a:gd name="T10" fmla="*/ 53 w 177"/>
                <a:gd name="T11" fmla="*/ 5 h 103"/>
                <a:gd name="T12" fmla="*/ 88 w 177"/>
                <a:gd name="T13" fmla="*/ 0 h 103"/>
                <a:gd name="T14" fmla="*/ 88 w 177"/>
                <a:gd name="T15" fmla="*/ 0 h 103"/>
                <a:gd name="T16" fmla="*/ 124 w 177"/>
                <a:gd name="T17" fmla="*/ 5 h 103"/>
                <a:gd name="T18" fmla="*/ 153 w 177"/>
                <a:gd name="T19" fmla="*/ 15 h 103"/>
                <a:gd name="T20" fmla="*/ 171 w 177"/>
                <a:gd name="T21" fmla="*/ 31 h 103"/>
                <a:gd name="T22" fmla="*/ 177 w 177"/>
                <a:gd name="T23" fmla="*/ 36 h 103"/>
                <a:gd name="T24" fmla="*/ 177 w 177"/>
                <a:gd name="T25" fmla="*/ 46 h 103"/>
                <a:gd name="T26" fmla="*/ 177 w 177"/>
                <a:gd name="T27" fmla="*/ 46 h 103"/>
                <a:gd name="T28" fmla="*/ 177 w 177"/>
                <a:gd name="T29" fmla="*/ 56 h 103"/>
                <a:gd name="T30" fmla="*/ 171 w 177"/>
                <a:gd name="T31" fmla="*/ 67 h 103"/>
                <a:gd name="T32" fmla="*/ 153 w 177"/>
                <a:gd name="T33" fmla="*/ 87 h 103"/>
                <a:gd name="T34" fmla="*/ 124 w 177"/>
                <a:gd name="T35" fmla="*/ 97 h 103"/>
                <a:gd name="T36" fmla="*/ 88 w 177"/>
                <a:gd name="T37" fmla="*/ 103 h 103"/>
                <a:gd name="T38" fmla="*/ 88 w 177"/>
                <a:gd name="T39" fmla="*/ 103 h 103"/>
                <a:gd name="T40" fmla="*/ 53 w 177"/>
                <a:gd name="T41" fmla="*/ 97 h 103"/>
                <a:gd name="T42" fmla="*/ 23 w 177"/>
                <a:gd name="T43" fmla="*/ 87 h 103"/>
                <a:gd name="T44" fmla="*/ 6 w 177"/>
                <a:gd name="T45" fmla="*/ 72 h 103"/>
                <a:gd name="T46" fmla="*/ 0 w 177"/>
                <a:gd name="T47" fmla="*/ 67 h 103"/>
                <a:gd name="T48" fmla="*/ 0 w 177"/>
                <a:gd name="T49" fmla="*/ 56 h 103"/>
                <a:gd name="T50" fmla="*/ 0 w 177"/>
                <a:gd name="T51" fmla="*/ 5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7" h="103">
                  <a:moveTo>
                    <a:pt x="0" y="56"/>
                  </a:moveTo>
                  <a:lnTo>
                    <a:pt x="0" y="56"/>
                  </a:lnTo>
                  <a:lnTo>
                    <a:pt x="0" y="46"/>
                  </a:lnTo>
                  <a:lnTo>
                    <a:pt x="6" y="36"/>
                  </a:lnTo>
                  <a:lnTo>
                    <a:pt x="23" y="15"/>
                  </a:lnTo>
                  <a:lnTo>
                    <a:pt x="53" y="5"/>
                  </a:lnTo>
                  <a:lnTo>
                    <a:pt x="88" y="0"/>
                  </a:lnTo>
                  <a:lnTo>
                    <a:pt x="88" y="0"/>
                  </a:lnTo>
                  <a:lnTo>
                    <a:pt x="124" y="5"/>
                  </a:lnTo>
                  <a:lnTo>
                    <a:pt x="153" y="15"/>
                  </a:lnTo>
                  <a:lnTo>
                    <a:pt x="171" y="31"/>
                  </a:lnTo>
                  <a:lnTo>
                    <a:pt x="177" y="36"/>
                  </a:lnTo>
                  <a:lnTo>
                    <a:pt x="177" y="46"/>
                  </a:lnTo>
                  <a:lnTo>
                    <a:pt x="177" y="46"/>
                  </a:lnTo>
                  <a:lnTo>
                    <a:pt x="177" y="56"/>
                  </a:lnTo>
                  <a:lnTo>
                    <a:pt x="171" y="67"/>
                  </a:lnTo>
                  <a:lnTo>
                    <a:pt x="153" y="87"/>
                  </a:lnTo>
                  <a:lnTo>
                    <a:pt x="124" y="97"/>
                  </a:lnTo>
                  <a:lnTo>
                    <a:pt x="88" y="103"/>
                  </a:lnTo>
                  <a:lnTo>
                    <a:pt x="88" y="103"/>
                  </a:lnTo>
                  <a:lnTo>
                    <a:pt x="53" y="97"/>
                  </a:lnTo>
                  <a:lnTo>
                    <a:pt x="23" y="87"/>
                  </a:lnTo>
                  <a:lnTo>
                    <a:pt x="6" y="72"/>
                  </a:lnTo>
                  <a:lnTo>
                    <a:pt x="0" y="67"/>
                  </a:lnTo>
                  <a:lnTo>
                    <a:pt x="0" y="56"/>
                  </a:lnTo>
                  <a:lnTo>
                    <a:pt x="0" y="56"/>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79"/>
            <p:cNvSpPr>
              <a:spLocks/>
            </p:cNvSpPr>
            <p:nvPr/>
          </p:nvSpPr>
          <p:spPr bwMode="auto">
            <a:xfrm>
              <a:off x="4118" y="2951"/>
              <a:ext cx="177" cy="92"/>
            </a:xfrm>
            <a:custGeom>
              <a:avLst/>
              <a:gdLst>
                <a:gd name="T0" fmla="*/ 0 w 177"/>
                <a:gd name="T1" fmla="*/ 51 h 92"/>
                <a:gd name="T2" fmla="*/ 0 w 177"/>
                <a:gd name="T3" fmla="*/ 51 h 92"/>
                <a:gd name="T4" fmla="*/ 6 w 177"/>
                <a:gd name="T5" fmla="*/ 31 h 92"/>
                <a:gd name="T6" fmla="*/ 23 w 177"/>
                <a:gd name="T7" fmla="*/ 15 h 92"/>
                <a:gd name="T8" fmla="*/ 53 w 177"/>
                <a:gd name="T9" fmla="*/ 0 h 92"/>
                <a:gd name="T10" fmla="*/ 88 w 177"/>
                <a:gd name="T11" fmla="*/ 0 h 92"/>
                <a:gd name="T12" fmla="*/ 88 w 177"/>
                <a:gd name="T13" fmla="*/ 0 h 92"/>
                <a:gd name="T14" fmla="*/ 118 w 177"/>
                <a:gd name="T15" fmla="*/ 0 h 92"/>
                <a:gd name="T16" fmla="*/ 147 w 177"/>
                <a:gd name="T17" fmla="*/ 10 h 92"/>
                <a:gd name="T18" fmla="*/ 171 w 177"/>
                <a:gd name="T19" fmla="*/ 26 h 92"/>
                <a:gd name="T20" fmla="*/ 177 w 177"/>
                <a:gd name="T21" fmla="*/ 41 h 92"/>
                <a:gd name="T22" fmla="*/ 177 w 177"/>
                <a:gd name="T23" fmla="*/ 41 h 92"/>
                <a:gd name="T24" fmla="*/ 171 w 177"/>
                <a:gd name="T25" fmla="*/ 62 h 92"/>
                <a:gd name="T26" fmla="*/ 153 w 177"/>
                <a:gd name="T27" fmla="*/ 77 h 92"/>
                <a:gd name="T28" fmla="*/ 124 w 177"/>
                <a:gd name="T29" fmla="*/ 87 h 92"/>
                <a:gd name="T30" fmla="*/ 88 w 177"/>
                <a:gd name="T31" fmla="*/ 92 h 92"/>
                <a:gd name="T32" fmla="*/ 88 w 177"/>
                <a:gd name="T33" fmla="*/ 92 h 92"/>
                <a:gd name="T34" fmla="*/ 59 w 177"/>
                <a:gd name="T35" fmla="*/ 92 h 92"/>
                <a:gd name="T36" fmla="*/ 29 w 177"/>
                <a:gd name="T37" fmla="*/ 82 h 92"/>
                <a:gd name="T38" fmla="*/ 12 w 177"/>
                <a:gd name="T39" fmla="*/ 67 h 92"/>
                <a:gd name="T40" fmla="*/ 0 w 177"/>
                <a:gd name="T41" fmla="*/ 51 h 92"/>
                <a:gd name="T42" fmla="*/ 0 w 177"/>
                <a:gd name="T43" fmla="*/ 5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 h="92">
                  <a:moveTo>
                    <a:pt x="0" y="51"/>
                  </a:moveTo>
                  <a:lnTo>
                    <a:pt x="0" y="51"/>
                  </a:lnTo>
                  <a:lnTo>
                    <a:pt x="6" y="31"/>
                  </a:lnTo>
                  <a:lnTo>
                    <a:pt x="23" y="15"/>
                  </a:lnTo>
                  <a:lnTo>
                    <a:pt x="53" y="0"/>
                  </a:lnTo>
                  <a:lnTo>
                    <a:pt x="88" y="0"/>
                  </a:lnTo>
                  <a:lnTo>
                    <a:pt x="88" y="0"/>
                  </a:lnTo>
                  <a:lnTo>
                    <a:pt x="118" y="0"/>
                  </a:lnTo>
                  <a:lnTo>
                    <a:pt x="147" y="10"/>
                  </a:lnTo>
                  <a:lnTo>
                    <a:pt x="171" y="26"/>
                  </a:lnTo>
                  <a:lnTo>
                    <a:pt x="177" y="41"/>
                  </a:lnTo>
                  <a:lnTo>
                    <a:pt x="177" y="41"/>
                  </a:lnTo>
                  <a:lnTo>
                    <a:pt x="171" y="62"/>
                  </a:lnTo>
                  <a:lnTo>
                    <a:pt x="153" y="77"/>
                  </a:lnTo>
                  <a:lnTo>
                    <a:pt x="124" y="87"/>
                  </a:lnTo>
                  <a:lnTo>
                    <a:pt x="88" y="92"/>
                  </a:lnTo>
                  <a:lnTo>
                    <a:pt x="88" y="92"/>
                  </a:lnTo>
                  <a:lnTo>
                    <a:pt x="59" y="92"/>
                  </a:lnTo>
                  <a:lnTo>
                    <a:pt x="29" y="82"/>
                  </a:lnTo>
                  <a:lnTo>
                    <a:pt x="12" y="67"/>
                  </a:lnTo>
                  <a:lnTo>
                    <a:pt x="0" y="51"/>
                  </a:lnTo>
                  <a:lnTo>
                    <a:pt x="0" y="51"/>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80"/>
            <p:cNvSpPr>
              <a:spLocks/>
            </p:cNvSpPr>
            <p:nvPr/>
          </p:nvSpPr>
          <p:spPr bwMode="auto">
            <a:xfrm>
              <a:off x="4124" y="2951"/>
              <a:ext cx="165" cy="92"/>
            </a:xfrm>
            <a:custGeom>
              <a:avLst/>
              <a:gdLst>
                <a:gd name="T0" fmla="*/ 0 w 165"/>
                <a:gd name="T1" fmla="*/ 51 h 92"/>
                <a:gd name="T2" fmla="*/ 0 w 165"/>
                <a:gd name="T3" fmla="*/ 51 h 92"/>
                <a:gd name="T4" fmla="*/ 6 w 165"/>
                <a:gd name="T5" fmla="*/ 31 h 92"/>
                <a:gd name="T6" fmla="*/ 23 w 165"/>
                <a:gd name="T7" fmla="*/ 15 h 92"/>
                <a:gd name="T8" fmla="*/ 47 w 165"/>
                <a:gd name="T9" fmla="*/ 5 h 92"/>
                <a:gd name="T10" fmla="*/ 82 w 165"/>
                <a:gd name="T11" fmla="*/ 0 h 92"/>
                <a:gd name="T12" fmla="*/ 82 w 165"/>
                <a:gd name="T13" fmla="*/ 0 h 92"/>
                <a:gd name="T14" fmla="*/ 112 w 165"/>
                <a:gd name="T15" fmla="*/ 0 h 92"/>
                <a:gd name="T16" fmla="*/ 141 w 165"/>
                <a:gd name="T17" fmla="*/ 10 h 92"/>
                <a:gd name="T18" fmla="*/ 159 w 165"/>
                <a:gd name="T19" fmla="*/ 26 h 92"/>
                <a:gd name="T20" fmla="*/ 165 w 165"/>
                <a:gd name="T21" fmla="*/ 41 h 92"/>
                <a:gd name="T22" fmla="*/ 165 w 165"/>
                <a:gd name="T23" fmla="*/ 41 h 92"/>
                <a:gd name="T24" fmla="*/ 159 w 165"/>
                <a:gd name="T25" fmla="*/ 62 h 92"/>
                <a:gd name="T26" fmla="*/ 141 w 165"/>
                <a:gd name="T27" fmla="*/ 77 h 92"/>
                <a:gd name="T28" fmla="*/ 118 w 165"/>
                <a:gd name="T29" fmla="*/ 87 h 92"/>
                <a:gd name="T30" fmla="*/ 82 w 165"/>
                <a:gd name="T31" fmla="*/ 92 h 92"/>
                <a:gd name="T32" fmla="*/ 82 w 165"/>
                <a:gd name="T33" fmla="*/ 92 h 92"/>
                <a:gd name="T34" fmla="*/ 53 w 165"/>
                <a:gd name="T35" fmla="*/ 92 h 92"/>
                <a:gd name="T36" fmla="*/ 23 w 165"/>
                <a:gd name="T37" fmla="*/ 82 h 92"/>
                <a:gd name="T38" fmla="*/ 6 w 165"/>
                <a:gd name="T39" fmla="*/ 67 h 92"/>
                <a:gd name="T40" fmla="*/ 0 w 165"/>
                <a:gd name="T41" fmla="*/ 51 h 92"/>
                <a:gd name="T42" fmla="*/ 0 w 165"/>
                <a:gd name="T43" fmla="*/ 5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92">
                  <a:moveTo>
                    <a:pt x="0" y="51"/>
                  </a:moveTo>
                  <a:lnTo>
                    <a:pt x="0" y="51"/>
                  </a:lnTo>
                  <a:lnTo>
                    <a:pt x="6" y="31"/>
                  </a:lnTo>
                  <a:lnTo>
                    <a:pt x="23" y="15"/>
                  </a:lnTo>
                  <a:lnTo>
                    <a:pt x="47" y="5"/>
                  </a:lnTo>
                  <a:lnTo>
                    <a:pt x="82" y="0"/>
                  </a:lnTo>
                  <a:lnTo>
                    <a:pt x="82" y="0"/>
                  </a:lnTo>
                  <a:lnTo>
                    <a:pt x="112" y="0"/>
                  </a:lnTo>
                  <a:lnTo>
                    <a:pt x="141" y="10"/>
                  </a:lnTo>
                  <a:lnTo>
                    <a:pt x="159" y="26"/>
                  </a:lnTo>
                  <a:lnTo>
                    <a:pt x="165" y="41"/>
                  </a:lnTo>
                  <a:lnTo>
                    <a:pt x="165" y="41"/>
                  </a:lnTo>
                  <a:lnTo>
                    <a:pt x="159" y="62"/>
                  </a:lnTo>
                  <a:lnTo>
                    <a:pt x="141" y="77"/>
                  </a:lnTo>
                  <a:lnTo>
                    <a:pt x="118" y="87"/>
                  </a:lnTo>
                  <a:lnTo>
                    <a:pt x="82" y="92"/>
                  </a:lnTo>
                  <a:lnTo>
                    <a:pt x="82" y="92"/>
                  </a:lnTo>
                  <a:lnTo>
                    <a:pt x="53" y="92"/>
                  </a:lnTo>
                  <a:lnTo>
                    <a:pt x="23" y="82"/>
                  </a:lnTo>
                  <a:lnTo>
                    <a:pt x="6" y="67"/>
                  </a:lnTo>
                  <a:lnTo>
                    <a:pt x="0" y="51"/>
                  </a:lnTo>
                  <a:lnTo>
                    <a:pt x="0" y="51"/>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81"/>
            <p:cNvSpPr>
              <a:spLocks/>
            </p:cNvSpPr>
            <p:nvPr/>
          </p:nvSpPr>
          <p:spPr bwMode="auto">
            <a:xfrm>
              <a:off x="4124" y="2951"/>
              <a:ext cx="165" cy="92"/>
            </a:xfrm>
            <a:custGeom>
              <a:avLst/>
              <a:gdLst>
                <a:gd name="T0" fmla="*/ 0 w 165"/>
                <a:gd name="T1" fmla="*/ 46 h 92"/>
                <a:gd name="T2" fmla="*/ 0 w 165"/>
                <a:gd name="T3" fmla="*/ 46 h 92"/>
                <a:gd name="T4" fmla="*/ 6 w 165"/>
                <a:gd name="T5" fmla="*/ 31 h 92"/>
                <a:gd name="T6" fmla="*/ 23 w 165"/>
                <a:gd name="T7" fmla="*/ 15 h 92"/>
                <a:gd name="T8" fmla="*/ 47 w 165"/>
                <a:gd name="T9" fmla="*/ 5 h 92"/>
                <a:gd name="T10" fmla="*/ 82 w 165"/>
                <a:gd name="T11" fmla="*/ 0 h 92"/>
                <a:gd name="T12" fmla="*/ 82 w 165"/>
                <a:gd name="T13" fmla="*/ 0 h 92"/>
                <a:gd name="T14" fmla="*/ 112 w 165"/>
                <a:gd name="T15" fmla="*/ 5 h 92"/>
                <a:gd name="T16" fmla="*/ 135 w 165"/>
                <a:gd name="T17" fmla="*/ 10 h 92"/>
                <a:gd name="T18" fmla="*/ 153 w 165"/>
                <a:gd name="T19" fmla="*/ 26 h 92"/>
                <a:gd name="T20" fmla="*/ 165 w 165"/>
                <a:gd name="T21" fmla="*/ 41 h 92"/>
                <a:gd name="T22" fmla="*/ 165 w 165"/>
                <a:gd name="T23" fmla="*/ 41 h 92"/>
                <a:gd name="T24" fmla="*/ 159 w 165"/>
                <a:gd name="T25" fmla="*/ 62 h 92"/>
                <a:gd name="T26" fmla="*/ 141 w 165"/>
                <a:gd name="T27" fmla="*/ 77 h 92"/>
                <a:gd name="T28" fmla="*/ 118 w 165"/>
                <a:gd name="T29" fmla="*/ 87 h 92"/>
                <a:gd name="T30" fmla="*/ 82 w 165"/>
                <a:gd name="T31" fmla="*/ 92 h 92"/>
                <a:gd name="T32" fmla="*/ 82 w 165"/>
                <a:gd name="T33" fmla="*/ 92 h 92"/>
                <a:gd name="T34" fmla="*/ 53 w 165"/>
                <a:gd name="T35" fmla="*/ 87 h 92"/>
                <a:gd name="T36" fmla="*/ 29 w 165"/>
                <a:gd name="T37" fmla="*/ 77 h 92"/>
                <a:gd name="T38" fmla="*/ 11 w 165"/>
                <a:gd name="T39" fmla="*/ 67 h 92"/>
                <a:gd name="T40" fmla="*/ 0 w 165"/>
                <a:gd name="T41" fmla="*/ 46 h 92"/>
                <a:gd name="T42" fmla="*/ 0 w 165"/>
                <a:gd name="T43"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92">
                  <a:moveTo>
                    <a:pt x="0" y="46"/>
                  </a:moveTo>
                  <a:lnTo>
                    <a:pt x="0" y="46"/>
                  </a:lnTo>
                  <a:lnTo>
                    <a:pt x="6" y="31"/>
                  </a:lnTo>
                  <a:lnTo>
                    <a:pt x="23" y="15"/>
                  </a:lnTo>
                  <a:lnTo>
                    <a:pt x="47" y="5"/>
                  </a:lnTo>
                  <a:lnTo>
                    <a:pt x="82" y="0"/>
                  </a:lnTo>
                  <a:lnTo>
                    <a:pt x="82" y="0"/>
                  </a:lnTo>
                  <a:lnTo>
                    <a:pt x="112" y="5"/>
                  </a:lnTo>
                  <a:lnTo>
                    <a:pt x="135" y="10"/>
                  </a:lnTo>
                  <a:lnTo>
                    <a:pt x="153" y="26"/>
                  </a:lnTo>
                  <a:lnTo>
                    <a:pt x="165" y="41"/>
                  </a:lnTo>
                  <a:lnTo>
                    <a:pt x="165" y="41"/>
                  </a:lnTo>
                  <a:lnTo>
                    <a:pt x="159" y="62"/>
                  </a:lnTo>
                  <a:lnTo>
                    <a:pt x="141" y="77"/>
                  </a:lnTo>
                  <a:lnTo>
                    <a:pt x="118" y="87"/>
                  </a:lnTo>
                  <a:lnTo>
                    <a:pt x="82" y="92"/>
                  </a:lnTo>
                  <a:lnTo>
                    <a:pt x="82" y="92"/>
                  </a:lnTo>
                  <a:lnTo>
                    <a:pt x="53" y="87"/>
                  </a:lnTo>
                  <a:lnTo>
                    <a:pt x="29" y="77"/>
                  </a:lnTo>
                  <a:lnTo>
                    <a:pt x="11" y="67"/>
                  </a:lnTo>
                  <a:lnTo>
                    <a:pt x="0" y="46"/>
                  </a:lnTo>
                  <a:lnTo>
                    <a:pt x="0" y="46"/>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82"/>
            <p:cNvSpPr>
              <a:spLocks/>
            </p:cNvSpPr>
            <p:nvPr/>
          </p:nvSpPr>
          <p:spPr bwMode="auto">
            <a:xfrm>
              <a:off x="4130" y="2956"/>
              <a:ext cx="153" cy="82"/>
            </a:xfrm>
            <a:custGeom>
              <a:avLst/>
              <a:gdLst>
                <a:gd name="T0" fmla="*/ 0 w 153"/>
                <a:gd name="T1" fmla="*/ 41 h 82"/>
                <a:gd name="T2" fmla="*/ 0 w 153"/>
                <a:gd name="T3" fmla="*/ 41 h 82"/>
                <a:gd name="T4" fmla="*/ 5 w 153"/>
                <a:gd name="T5" fmla="*/ 26 h 82"/>
                <a:gd name="T6" fmla="*/ 23 w 153"/>
                <a:gd name="T7" fmla="*/ 10 h 82"/>
                <a:gd name="T8" fmla="*/ 47 w 153"/>
                <a:gd name="T9" fmla="*/ 5 h 82"/>
                <a:gd name="T10" fmla="*/ 76 w 153"/>
                <a:gd name="T11" fmla="*/ 0 h 82"/>
                <a:gd name="T12" fmla="*/ 76 w 153"/>
                <a:gd name="T13" fmla="*/ 0 h 82"/>
                <a:gd name="T14" fmla="*/ 106 w 153"/>
                <a:gd name="T15" fmla="*/ 0 h 82"/>
                <a:gd name="T16" fmla="*/ 129 w 153"/>
                <a:gd name="T17" fmla="*/ 10 h 82"/>
                <a:gd name="T18" fmla="*/ 147 w 153"/>
                <a:gd name="T19" fmla="*/ 21 h 82"/>
                <a:gd name="T20" fmla="*/ 153 w 153"/>
                <a:gd name="T21" fmla="*/ 36 h 82"/>
                <a:gd name="T22" fmla="*/ 153 w 153"/>
                <a:gd name="T23" fmla="*/ 36 h 82"/>
                <a:gd name="T24" fmla="*/ 147 w 153"/>
                <a:gd name="T25" fmla="*/ 57 h 82"/>
                <a:gd name="T26" fmla="*/ 129 w 153"/>
                <a:gd name="T27" fmla="*/ 67 h 82"/>
                <a:gd name="T28" fmla="*/ 106 w 153"/>
                <a:gd name="T29" fmla="*/ 77 h 82"/>
                <a:gd name="T30" fmla="*/ 76 w 153"/>
                <a:gd name="T31" fmla="*/ 82 h 82"/>
                <a:gd name="T32" fmla="*/ 76 w 153"/>
                <a:gd name="T33" fmla="*/ 82 h 82"/>
                <a:gd name="T34" fmla="*/ 47 w 153"/>
                <a:gd name="T35" fmla="*/ 82 h 82"/>
                <a:gd name="T36" fmla="*/ 23 w 153"/>
                <a:gd name="T37" fmla="*/ 72 h 82"/>
                <a:gd name="T38" fmla="*/ 5 w 153"/>
                <a:gd name="T39" fmla="*/ 62 h 82"/>
                <a:gd name="T40" fmla="*/ 0 w 153"/>
                <a:gd name="T41" fmla="*/ 41 h 82"/>
                <a:gd name="T42" fmla="*/ 0 w 153"/>
                <a:gd name="T43"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82">
                  <a:moveTo>
                    <a:pt x="0" y="41"/>
                  </a:moveTo>
                  <a:lnTo>
                    <a:pt x="0" y="41"/>
                  </a:lnTo>
                  <a:lnTo>
                    <a:pt x="5" y="26"/>
                  </a:lnTo>
                  <a:lnTo>
                    <a:pt x="23" y="10"/>
                  </a:lnTo>
                  <a:lnTo>
                    <a:pt x="47" y="5"/>
                  </a:lnTo>
                  <a:lnTo>
                    <a:pt x="76" y="0"/>
                  </a:lnTo>
                  <a:lnTo>
                    <a:pt x="76" y="0"/>
                  </a:lnTo>
                  <a:lnTo>
                    <a:pt x="106" y="0"/>
                  </a:lnTo>
                  <a:lnTo>
                    <a:pt x="129" y="10"/>
                  </a:lnTo>
                  <a:lnTo>
                    <a:pt x="147" y="21"/>
                  </a:lnTo>
                  <a:lnTo>
                    <a:pt x="153" y="36"/>
                  </a:lnTo>
                  <a:lnTo>
                    <a:pt x="153" y="36"/>
                  </a:lnTo>
                  <a:lnTo>
                    <a:pt x="147" y="57"/>
                  </a:lnTo>
                  <a:lnTo>
                    <a:pt x="129" y="67"/>
                  </a:lnTo>
                  <a:lnTo>
                    <a:pt x="106" y="77"/>
                  </a:lnTo>
                  <a:lnTo>
                    <a:pt x="76" y="82"/>
                  </a:lnTo>
                  <a:lnTo>
                    <a:pt x="76" y="82"/>
                  </a:lnTo>
                  <a:lnTo>
                    <a:pt x="47" y="82"/>
                  </a:lnTo>
                  <a:lnTo>
                    <a:pt x="23" y="72"/>
                  </a:lnTo>
                  <a:lnTo>
                    <a:pt x="5" y="62"/>
                  </a:lnTo>
                  <a:lnTo>
                    <a:pt x="0" y="41"/>
                  </a:lnTo>
                  <a:lnTo>
                    <a:pt x="0" y="41"/>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83"/>
            <p:cNvSpPr>
              <a:spLocks/>
            </p:cNvSpPr>
            <p:nvPr/>
          </p:nvSpPr>
          <p:spPr bwMode="auto">
            <a:xfrm>
              <a:off x="4135" y="2956"/>
              <a:ext cx="142" cy="82"/>
            </a:xfrm>
            <a:custGeom>
              <a:avLst/>
              <a:gdLst>
                <a:gd name="T0" fmla="*/ 0 w 142"/>
                <a:gd name="T1" fmla="*/ 41 h 82"/>
                <a:gd name="T2" fmla="*/ 0 w 142"/>
                <a:gd name="T3" fmla="*/ 41 h 82"/>
                <a:gd name="T4" fmla="*/ 6 w 142"/>
                <a:gd name="T5" fmla="*/ 26 h 82"/>
                <a:gd name="T6" fmla="*/ 18 w 142"/>
                <a:gd name="T7" fmla="*/ 16 h 82"/>
                <a:gd name="T8" fmla="*/ 42 w 142"/>
                <a:gd name="T9" fmla="*/ 5 h 82"/>
                <a:gd name="T10" fmla="*/ 71 w 142"/>
                <a:gd name="T11" fmla="*/ 0 h 82"/>
                <a:gd name="T12" fmla="*/ 71 w 142"/>
                <a:gd name="T13" fmla="*/ 0 h 82"/>
                <a:gd name="T14" fmla="*/ 101 w 142"/>
                <a:gd name="T15" fmla="*/ 5 h 82"/>
                <a:gd name="T16" fmla="*/ 124 w 142"/>
                <a:gd name="T17" fmla="*/ 10 h 82"/>
                <a:gd name="T18" fmla="*/ 136 w 142"/>
                <a:gd name="T19" fmla="*/ 21 h 82"/>
                <a:gd name="T20" fmla="*/ 142 w 142"/>
                <a:gd name="T21" fmla="*/ 36 h 82"/>
                <a:gd name="T22" fmla="*/ 142 w 142"/>
                <a:gd name="T23" fmla="*/ 36 h 82"/>
                <a:gd name="T24" fmla="*/ 136 w 142"/>
                <a:gd name="T25" fmla="*/ 57 h 82"/>
                <a:gd name="T26" fmla="*/ 124 w 142"/>
                <a:gd name="T27" fmla="*/ 67 h 82"/>
                <a:gd name="T28" fmla="*/ 101 w 142"/>
                <a:gd name="T29" fmla="*/ 77 h 82"/>
                <a:gd name="T30" fmla="*/ 71 w 142"/>
                <a:gd name="T31" fmla="*/ 82 h 82"/>
                <a:gd name="T32" fmla="*/ 71 w 142"/>
                <a:gd name="T33" fmla="*/ 82 h 82"/>
                <a:gd name="T34" fmla="*/ 42 w 142"/>
                <a:gd name="T35" fmla="*/ 77 h 82"/>
                <a:gd name="T36" fmla="*/ 24 w 142"/>
                <a:gd name="T37" fmla="*/ 72 h 82"/>
                <a:gd name="T38" fmla="*/ 6 w 142"/>
                <a:gd name="T39" fmla="*/ 57 h 82"/>
                <a:gd name="T40" fmla="*/ 0 w 142"/>
                <a:gd name="T41" fmla="*/ 41 h 82"/>
                <a:gd name="T42" fmla="*/ 0 w 142"/>
                <a:gd name="T43"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2" h="82">
                  <a:moveTo>
                    <a:pt x="0" y="41"/>
                  </a:moveTo>
                  <a:lnTo>
                    <a:pt x="0" y="41"/>
                  </a:lnTo>
                  <a:lnTo>
                    <a:pt x="6" y="26"/>
                  </a:lnTo>
                  <a:lnTo>
                    <a:pt x="18" y="16"/>
                  </a:lnTo>
                  <a:lnTo>
                    <a:pt x="42" y="5"/>
                  </a:lnTo>
                  <a:lnTo>
                    <a:pt x="71" y="0"/>
                  </a:lnTo>
                  <a:lnTo>
                    <a:pt x="71" y="0"/>
                  </a:lnTo>
                  <a:lnTo>
                    <a:pt x="101" y="5"/>
                  </a:lnTo>
                  <a:lnTo>
                    <a:pt x="124" y="10"/>
                  </a:lnTo>
                  <a:lnTo>
                    <a:pt x="136" y="21"/>
                  </a:lnTo>
                  <a:lnTo>
                    <a:pt x="142" y="36"/>
                  </a:lnTo>
                  <a:lnTo>
                    <a:pt x="142" y="36"/>
                  </a:lnTo>
                  <a:lnTo>
                    <a:pt x="136" y="57"/>
                  </a:lnTo>
                  <a:lnTo>
                    <a:pt x="124" y="67"/>
                  </a:lnTo>
                  <a:lnTo>
                    <a:pt x="101" y="77"/>
                  </a:lnTo>
                  <a:lnTo>
                    <a:pt x="71" y="82"/>
                  </a:lnTo>
                  <a:lnTo>
                    <a:pt x="71" y="82"/>
                  </a:lnTo>
                  <a:lnTo>
                    <a:pt x="42" y="77"/>
                  </a:lnTo>
                  <a:lnTo>
                    <a:pt x="24" y="72"/>
                  </a:lnTo>
                  <a:lnTo>
                    <a:pt x="6" y="57"/>
                  </a:lnTo>
                  <a:lnTo>
                    <a:pt x="0" y="41"/>
                  </a:lnTo>
                  <a:lnTo>
                    <a:pt x="0" y="41"/>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84"/>
            <p:cNvSpPr>
              <a:spLocks/>
            </p:cNvSpPr>
            <p:nvPr/>
          </p:nvSpPr>
          <p:spPr bwMode="auto">
            <a:xfrm>
              <a:off x="4135" y="2956"/>
              <a:ext cx="142" cy="77"/>
            </a:xfrm>
            <a:custGeom>
              <a:avLst/>
              <a:gdLst>
                <a:gd name="T0" fmla="*/ 0 w 142"/>
                <a:gd name="T1" fmla="*/ 41 h 77"/>
                <a:gd name="T2" fmla="*/ 0 w 142"/>
                <a:gd name="T3" fmla="*/ 41 h 77"/>
                <a:gd name="T4" fmla="*/ 6 w 142"/>
                <a:gd name="T5" fmla="*/ 26 h 77"/>
                <a:gd name="T6" fmla="*/ 24 w 142"/>
                <a:gd name="T7" fmla="*/ 16 h 77"/>
                <a:gd name="T8" fmla="*/ 42 w 142"/>
                <a:gd name="T9" fmla="*/ 5 h 77"/>
                <a:gd name="T10" fmla="*/ 71 w 142"/>
                <a:gd name="T11" fmla="*/ 0 h 77"/>
                <a:gd name="T12" fmla="*/ 71 w 142"/>
                <a:gd name="T13" fmla="*/ 0 h 77"/>
                <a:gd name="T14" fmla="*/ 95 w 142"/>
                <a:gd name="T15" fmla="*/ 5 h 77"/>
                <a:gd name="T16" fmla="*/ 118 w 142"/>
                <a:gd name="T17" fmla="*/ 10 h 77"/>
                <a:gd name="T18" fmla="*/ 136 w 142"/>
                <a:gd name="T19" fmla="*/ 26 h 77"/>
                <a:gd name="T20" fmla="*/ 142 w 142"/>
                <a:gd name="T21" fmla="*/ 41 h 77"/>
                <a:gd name="T22" fmla="*/ 142 w 142"/>
                <a:gd name="T23" fmla="*/ 41 h 77"/>
                <a:gd name="T24" fmla="*/ 136 w 142"/>
                <a:gd name="T25" fmla="*/ 51 h 77"/>
                <a:gd name="T26" fmla="*/ 118 w 142"/>
                <a:gd name="T27" fmla="*/ 67 h 77"/>
                <a:gd name="T28" fmla="*/ 101 w 142"/>
                <a:gd name="T29" fmla="*/ 77 h 77"/>
                <a:gd name="T30" fmla="*/ 71 w 142"/>
                <a:gd name="T31" fmla="*/ 77 h 77"/>
                <a:gd name="T32" fmla="*/ 71 w 142"/>
                <a:gd name="T33" fmla="*/ 77 h 77"/>
                <a:gd name="T34" fmla="*/ 48 w 142"/>
                <a:gd name="T35" fmla="*/ 77 h 77"/>
                <a:gd name="T36" fmla="*/ 24 w 142"/>
                <a:gd name="T37" fmla="*/ 72 h 77"/>
                <a:gd name="T38" fmla="*/ 6 w 142"/>
                <a:gd name="T39" fmla="*/ 57 h 77"/>
                <a:gd name="T40" fmla="*/ 0 w 142"/>
                <a:gd name="T41" fmla="*/ 41 h 77"/>
                <a:gd name="T42" fmla="*/ 0 w 142"/>
                <a:gd name="T43"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2" h="77">
                  <a:moveTo>
                    <a:pt x="0" y="41"/>
                  </a:moveTo>
                  <a:lnTo>
                    <a:pt x="0" y="41"/>
                  </a:lnTo>
                  <a:lnTo>
                    <a:pt x="6" y="26"/>
                  </a:lnTo>
                  <a:lnTo>
                    <a:pt x="24" y="16"/>
                  </a:lnTo>
                  <a:lnTo>
                    <a:pt x="42" y="5"/>
                  </a:lnTo>
                  <a:lnTo>
                    <a:pt x="71" y="0"/>
                  </a:lnTo>
                  <a:lnTo>
                    <a:pt x="71" y="0"/>
                  </a:lnTo>
                  <a:lnTo>
                    <a:pt x="95" y="5"/>
                  </a:lnTo>
                  <a:lnTo>
                    <a:pt x="118" y="10"/>
                  </a:lnTo>
                  <a:lnTo>
                    <a:pt x="136" y="26"/>
                  </a:lnTo>
                  <a:lnTo>
                    <a:pt x="142" y="41"/>
                  </a:lnTo>
                  <a:lnTo>
                    <a:pt x="142" y="41"/>
                  </a:lnTo>
                  <a:lnTo>
                    <a:pt x="136" y="51"/>
                  </a:lnTo>
                  <a:lnTo>
                    <a:pt x="118" y="67"/>
                  </a:lnTo>
                  <a:lnTo>
                    <a:pt x="101" y="77"/>
                  </a:lnTo>
                  <a:lnTo>
                    <a:pt x="71" y="77"/>
                  </a:lnTo>
                  <a:lnTo>
                    <a:pt x="71" y="77"/>
                  </a:lnTo>
                  <a:lnTo>
                    <a:pt x="48" y="77"/>
                  </a:lnTo>
                  <a:lnTo>
                    <a:pt x="24" y="72"/>
                  </a:lnTo>
                  <a:lnTo>
                    <a:pt x="6" y="57"/>
                  </a:lnTo>
                  <a:lnTo>
                    <a:pt x="0" y="41"/>
                  </a:lnTo>
                  <a:lnTo>
                    <a:pt x="0" y="41"/>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85"/>
            <p:cNvSpPr>
              <a:spLocks/>
            </p:cNvSpPr>
            <p:nvPr/>
          </p:nvSpPr>
          <p:spPr bwMode="auto">
            <a:xfrm>
              <a:off x="4141" y="2961"/>
              <a:ext cx="130" cy="72"/>
            </a:xfrm>
            <a:custGeom>
              <a:avLst/>
              <a:gdLst>
                <a:gd name="T0" fmla="*/ 0 w 130"/>
                <a:gd name="T1" fmla="*/ 36 h 72"/>
                <a:gd name="T2" fmla="*/ 0 w 130"/>
                <a:gd name="T3" fmla="*/ 36 h 72"/>
                <a:gd name="T4" fmla="*/ 6 w 130"/>
                <a:gd name="T5" fmla="*/ 26 h 72"/>
                <a:gd name="T6" fmla="*/ 18 w 130"/>
                <a:gd name="T7" fmla="*/ 11 h 72"/>
                <a:gd name="T8" fmla="*/ 36 w 130"/>
                <a:gd name="T9" fmla="*/ 5 h 72"/>
                <a:gd name="T10" fmla="*/ 65 w 130"/>
                <a:gd name="T11" fmla="*/ 0 h 72"/>
                <a:gd name="T12" fmla="*/ 65 w 130"/>
                <a:gd name="T13" fmla="*/ 0 h 72"/>
                <a:gd name="T14" fmla="*/ 89 w 130"/>
                <a:gd name="T15" fmla="*/ 0 h 72"/>
                <a:gd name="T16" fmla="*/ 112 w 130"/>
                <a:gd name="T17" fmla="*/ 11 h 72"/>
                <a:gd name="T18" fmla="*/ 124 w 130"/>
                <a:gd name="T19" fmla="*/ 21 h 72"/>
                <a:gd name="T20" fmla="*/ 130 w 130"/>
                <a:gd name="T21" fmla="*/ 36 h 72"/>
                <a:gd name="T22" fmla="*/ 130 w 130"/>
                <a:gd name="T23" fmla="*/ 36 h 72"/>
                <a:gd name="T24" fmla="*/ 124 w 130"/>
                <a:gd name="T25" fmla="*/ 46 h 72"/>
                <a:gd name="T26" fmla="*/ 112 w 130"/>
                <a:gd name="T27" fmla="*/ 62 h 72"/>
                <a:gd name="T28" fmla="*/ 95 w 130"/>
                <a:gd name="T29" fmla="*/ 67 h 72"/>
                <a:gd name="T30" fmla="*/ 65 w 130"/>
                <a:gd name="T31" fmla="*/ 72 h 72"/>
                <a:gd name="T32" fmla="*/ 65 w 130"/>
                <a:gd name="T33" fmla="*/ 72 h 72"/>
                <a:gd name="T34" fmla="*/ 42 w 130"/>
                <a:gd name="T35" fmla="*/ 72 h 72"/>
                <a:gd name="T36" fmla="*/ 18 w 130"/>
                <a:gd name="T37" fmla="*/ 62 h 72"/>
                <a:gd name="T38" fmla="*/ 6 w 130"/>
                <a:gd name="T39" fmla="*/ 52 h 72"/>
                <a:gd name="T40" fmla="*/ 0 w 130"/>
                <a:gd name="T41" fmla="*/ 36 h 72"/>
                <a:gd name="T42" fmla="*/ 0 w 130"/>
                <a:gd name="T4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72">
                  <a:moveTo>
                    <a:pt x="0" y="36"/>
                  </a:moveTo>
                  <a:lnTo>
                    <a:pt x="0" y="36"/>
                  </a:lnTo>
                  <a:lnTo>
                    <a:pt x="6" y="26"/>
                  </a:lnTo>
                  <a:lnTo>
                    <a:pt x="18" y="11"/>
                  </a:lnTo>
                  <a:lnTo>
                    <a:pt x="36" y="5"/>
                  </a:lnTo>
                  <a:lnTo>
                    <a:pt x="65" y="0"/>
                  </a:lnTo>
                  <a:lnTo>
                    <a:pt x="65" y="0"/>
                  </a:lnTo>
                  <a:lnTo>
                    <a:pt x="89" y="0"/>
                  </a:lnTo>
                  <a:lnTo>
                    <a:pt x="112" y="11"/>
                  </a:lnTo>
                  <a:lnTo>
                    <a:pt x="124" y="21"/>
                  </a:lnTo>
                  <a:lnTo>
                    <a:pt x="130" y="36"/>
                  </a:lnTo>
                  <a:lnTo>
                    <a:pt x="130" y="36"/>
                  </a:lnTo>
                  <a:lnTo>
                    <a:pt x="124" y="46"/>
                  </a:lnTo>
                  <a:lnTo>
                    <a:pt x="112" y="62"/>
                  </a:lnTo>
                  <a:lnTo>
                    <a:pt x="95" y="67"/>
                  </a:lnTo>
                  <a:lnTo>
                    <a:pt x="65" y="72"/>
                  </a:lnTo>
                  <a:lnTo>
                    <a:pt x="65" y="72"/>
                  </a:lnTo>
                  <a:lnTo>
                    <a:pt x="42" y="72"/>
                  </a:lnTo>
                  <a:lnTo>
                    <a:pt x="18" y="62"/>
                  </a:lnTo>
                  <a:lnTo>
                    <a:pt x="6" y="52"/>
                  </a:lnTo>
                  <a:lnTo>
                    <a:pt x="0" y="36"/>
                  </a:lnTo>
                  <a:lnTo>
                    <a:pt x="0" y="36"/>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86"/>
            <p:cNvSpPr>
              <a:spLocks/>
            </p:cNvSpPr>
            <p:nvPr/>
          </p:nvSpPr>
          <p:spPr bwMode="auto">
            <a:xfrm>
              <a:off x="4147" y="2961"/>
              <a:ext cx="118" cy="72"/>
            </a:xfrm>
            <a:custGeom>
              <a:avLst/>
              <a:gdLst>
                <a:gd name="T0" fmla="*/ 0 w 118"/>
                <a:gd name="T1" fmla="*/ 36 h 72"/>
                <a:gd name="T2" fmla="*/ 0 w 118"/>
                <a:gd name="T3" fmla="*/ 36 h 72"/>
                <a:gd name="T4" fmla="*/ 0 w 118"/>
                <a:gd name="T5" fmla="*/ 26 h 72"/>
                <a:gd name="T6" fmla="*/ 12 w 118"/>
                <a:gd name="T7" fmla="*/ 16 h 72"/>
                <a:gd name="T8" fmla="*/ 36 w 118"/>
                <a:gd name="T9" fmla="*/ 5 h 72"/>
                <a:gd name="T10" fmla="*/ 59 w 118"/>
                <a:gd name="T11" fmla="*/ 0 h 72"/>
                <a:gd name="T12" fmla="*/ 59 w 118"/>
                <a:gd name="T13" fmla="*/ 0 h 72"/>
                <a:gd name="T14" fmla="*/ 83 w 118"/>
                <a:gd name="T15" fmla="*/ 5 h 72"/>
                <a:gd name="T16" fmla="*/ 101 w 118"/>
                <a:gd name="T17" fmla="*/ 11 h 72"/>
                <a:gd name="T18" fmla="*/ 118 w 118"/>
                <a:gd name="T19" fmla="*/ 21 h 72"/>
                <a:gd name="T20" fmla="*/ 118 w 118"/>
                <a:gd name="T21" fmla="*/ 36 h 72"/>
                <a:gd name="T22" fmla="*/ 118 w 118"/>
                <a:gd name="T23" fmla="*/ 36 h 72"/>
                <a:gd name="T24" fmla="*/ 118 w 118"/>
                <a:gd name="T25" fmla="*/ 46 h 72"/>
                <a:gd name="T26" fmla="*/ 106 w 118"/>
                <a:gd name="T27" fmla="*/ 57 h 72"/>
                <a:gd name="T28" fmla="*/ 83 w 118"/>
                <a:gd name="T29" fmla="*/ 67 h 72"/>
                <a:gd name="T30" fmla="*/ 59 w 118"/>
                <a:gd name="T31" fmla="*/ 72 h 72"/>
                <a:gd name="T32" fmla="*/ 59 w 118"/>
                <a:gd name="T33" fmla="*/ 72 h 72"/>
                <a:gd name="T34" fmla="*/ 36 w 118"/>
                <a:gd name="T35" fmla="*/ 67 h 72"/>
                <a:gd name="T36" fmla="*/ 18 w 118"/>
                <a:gd name="T37" fmla="*/ 62 h 72"/>
                <a:gd name="T38" fmla="*/ 0 w 118"/>
                <a:gd name="T39" fmla="*/ 52 h 72"/>
                <a:gd name="T40" fmla="*/ 0 w 118"/>
                <a:gd name="T41" fmla="*/ 36 h 72"/>
                <a:gd name="T42" fmla="*/ 0 w 118"/>
                <a:gd name="T4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 h="72">
                  <a:moveTo>
                    <a:pt x="0" y="36"/>
                  </a:moveTo>
                  <a:lnTo>
                    <a:pt x="0" y="36"/>
                  </a:lnTo>
                  <a:lnTo>
                    <a:pt x="0" y="26"/>
                  </a:lnTo>
                  <a:lnTo>
                    <a:pt x="12" y="16"/>
                  </a:lnTo>
                  <a:lnTo>
                    <a:pt x="36" y="5"/>
                  </a:lnTo>
                  <a:lnTo>
                    <a:pt x="59" y="0"/>
                  </a:lnTo>
                  <a:lnTo>
                    <a:pt x="59" y="0"/>
                  </a:lnTo>
                  <a:lnTo>
                    <a:pt x="83" y="5"/>
                  </a:lnTo>
                  <a:lnTo>
                    <a:pt x="101" y="11"/>
                  </a:lnTo>
                  <a:lnTo>
                    <a:pt x="118" y="21"/>
                  </a:lnTo>
                  <a:lnTo>
                    <a:pt x="118" y="36"/>
                  </a:lnTo>
                  <a:lnTo>
                    <a:pt x="118" y="36"/>
                  </a:lnTo>
                  <a:lnTo>
                    <a:pt x="118" y="46"/>
                  </a:lnTo>
                  <a:lnTo>
                    <a:pt x="106" y="57"/>
                  </a:lnTo>
                  <a:lnTo>
                    <a:pt x="83" y="67"/>
                  </a:lnTo>
                  <a:lnTo>
                    <a:pt x="59" y="72"/>
                  </a:lnTo>
                  <a:lnTo>
                    <a:pt x="59" y="72"/>
                  </a:lnTo>
                  <a:lnTo>
                    <a:pt x="36" y="67"/>
                  </a:lnTo>
                  <a:lnTo>
                    <a:pt x="18" y="62"/>
                  </a:lnTo>
                  <a:lnTo>
                    <a:pt x="0" y="52"/>
                  </a:lnTo>
                  <a:lnTo>
                    <a:pt x="0" y="36"/>
                  </a:lnTo>
                  <a:lnTo>
                    <a:pt x="0" y="36"/>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87"/>
            <p:cNvSpPr>
              <a:spLocks/>
            </p:cNvSpPr>
            <p:nvPr/>
          </p:nvSpPr>
          <p:spPr bwMode="auto">
            <a:xfrm>
              <a:off x="4147" y="2966"/>
              <a:ext cx="118" cy="62"/>
            </a:xfrm>
            <a:custGeom>
              <a:avLst/>
              <a:gdLst>
                <a:gd name="T0" fmla="*/ 0 w 118"/>
                <a:gd name="T1" fmla="*/ 31 h 62"/>
                <a:gd name="T2" fmla="*/ 0 w 118"/>
                <a:gd name="T3" fmla="*/ 31 h 62"/>
                <a:gd name="T4" fmla="*/ 6 w 118"/>
                <a:gd name="T5" fmla="*/ 21 h 62"/>
                <a:gd name="T6" fmla="*/ 18 w 118"/>
                <a:gd name="T7" fmla="*/ 11 h 62"/>
                <a:gd name="T8" fmla="*/ 36 w 118"/>
                <a:gd name="T9" fmla="*/ 0 h 62"/>
                <a:gd name="T10" fmla="*/ 59 w 118"/>
                <a:gd name="T11" fmla="*/ 0 h 62"/>
                <a:gd name="T12" fmla="*/ 59 w 118"/>
                <a:gd name="T13" fmla="*/ 0 h 62"/>
                <a:gd name="T14" fmla="*/ 83 w 118"/>
                <a:gd name="T15" fmla="*/ 0 h 62"/>
                <a:gd name="T16" fmla="*/ 101 w 118"/>
                <a:gd name="T17" fmla="*/ 6 h 62"/>
                <a:gd name="T18" fmla="*/ 112 w 118"/>
                <a:gd name="T19" fmla="*/ 16 h 62"/>
                <a:gd name="T20" fmla="*/ 118 w 118"/>
                <a:gd name="T21" fmla="*/ 31 h 62"/>
                <a:gd name="T22" fmla="*/ 118 w 118"/>
                <a:gd name="T23" fmla="*/ 31 h 62"/>
                <a:gd name="T24" fmla="*/ 112 w 118"/>
                <a:gd name="T25" fmla="*/ 41 h 62"/>
                <a:gd name="T26" fmla="*/ 101 w 118"/>
                <a:gd name="T27" fmla="*/ 52 h 62"/>
                <a:gd name="T28" fmla="*/ 83 w 118"/>
                <a:gd name="T29" fmla="*/ 62 h 62"/>
                <a:gd name="T30" fmla="*/ 59 w 118"/>
                <a:gd name="T31" fmla="*/ 62 h 62"/>
                <a:gd name="T32" fmla="*/ 59 w 118"/>
                <a:gd name="T33" fmla="*/ 62 h 62"/>
                <a:gd name="T34" fmla="*/ 36 w 118"/>
                <a:gd name="T35" fmla="*/ 62 h 62"/>
                <a:gd name="T36" fmla="*/ 18 w 118"/>
                <a:gd name="T37" fmla="*/ 57 h 62"/>
                <a:gd name="T38" fmla="*/ 6 w 118"/>
                <a:gd name="T39" fmla="*/ 47 h 62"/>
                <a:gd name="T40" fmla="*/ 0 w 118"/>
                <a:gd name="T41" fmla="*/ 31 h 62"/>
                <a:gd name="T42" fmla="*/ 0 w 118"/>
                <a:gd name="T4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 h="62">
                  <a:moveTo>
                    <a:pt x="0" y="31"/>
                  </a:moveTo>
                  <a:lnTo>
                    <a:pt x="0" y="31"/>
                  </a:lnTo>
                  <a:lnTo>
                    <a:pt x="6" y="21"/>
                  </a:lnTo>
                  <a:lnTo>
                    <a:pt x="18" y="11"/>
                  </a:lnTo>
                  <a:lnTo>
                    <a:pt x="36" y="0"/>
                  </a:lnTo>
                  <a:lnTo>
                    <a:pt x="59" y="0"/>
                  </a:lnTo>
                  <a:lnTo>
                    <a:pt x="59" y="0"/>
                  </a:lnTo>
                  <a:lnTo>
                    <a:pt x="83" y="0"/>
                  </a:lnTo>
                  <a:lnTo>
                    <a:pt x="101" y="6"/>
                  </a:lnTo>
                  <a:lnTo>
                    <a:pt x="112" y="16"/>
                  </a:lnTo>
                  <a:lnTo>
                    <a:pt x="118" y="31"/>
                  </a:lnTo>
                  <a:lnTo>
                    <a:pt x="118" y="31"/>
                  </a:lnTo>
                  <a:lnTo>
                    <a:pt x="112" y="41"/>
                  </a:lnTo>
                  <a:lnTo>
                    <a:pt x="101" y="52"/>
                  </a:lnTo>
                  <a:lnTo>
                    <a:pt x="83" y="62"/>
                  </a:lnTo>
                  <a:lnTo>
                    <a:pt x="59" y="62"/>
                  </a:lnTo>
                  <a:lnTo>
                    <a:pt x="59" y="62"/>
                  </a:lnTo>
                  <a:lnTo>
                    <a:pt x="36" y="62"/>
                  </a:lnTo>
                  <a:lnTo>
                    <a:pt x="18" y="57"/>
                  </a:lnTo>
                  <a:lnTo>
                    <a:pt x="6" y="47"/>
                  </a:lnTo>
                  <a:lnTo>
                    <a:pt x="0" y="31"/>
                  </a:lnTo>
                  <a:lnTo>
                    <a:pt x="0" y="31"/>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88"/>
            <p:cNvSpPr>
              <a:spLocks/>
            </p:cNvSpPr>
            <p:nvPr/>
          </p:nvSpPr>
          <p:spPr bwMode="auto">
            <a:xfrm>
              <a:off x="4153" y="2966"/>
              <a:ext cx="106" cy="62"/>
            </a:xfrm>
            <a:custGeom>
              <a:avLst/>
              <a:gdLst>
                <a:gd name="T0" fmla="*/ 0 w 106"/>
                <a:gd name="T1" fmla="*/ 31 h 62"/>
                <a:gd name="T2" fmla="*/ 0 w 106"/>
                <a:gd name="T3" fmla="*/ 31 h 62"/>
                <a:gd name="T4" fmla="*/ 0 w 106"/>
                <a:gd name="T5" fmla="*/ 21 h 62"/>
                <a:gd name="T6" fmla="*/ 12 w 106"/>
                <a:gd name="T7" fmla="*/ 11 h 62"/>
                <a:gd name="T8" fmla="*/ 30 w 106"/>
                <a:gd name="T9" fmla="*/ 6 h 62"/>
                <a:gd name="T10" fmla="*/ 53 w 106"/>
                <a:gd name="T11" fmla="*/ 0 h 62"/>
                <a:gd name="T12" fmla="*/ 53 w 106"/>
                <a:gd name="T13" fmla="*/ 0 h 62"/>
                <a:gd name="T14" fmla="*/ 71 w 106"/>
                <a:gd name="T15" fmla="*/ 0 h 62"/>
                <a:gd name="T16" fmla="*/ 89 w 106"/>
                <a:gd name="T17" fmla="*/ 11 h 62"/>
                <a:gd name="T18" fmla="*/ 100 w 106"/>
                <a:gd name="T19" fmla="*/ 16 h 62"/>
                <a:gd name="T20" fmla="*/ 106 w 106"/>
                <a:gd name="T21" fmla="*/ 31 h 62"/>
                <a:gd name="T22" fmla="*/ 106 w 106"/>
                <a:gd name="T23" fmla="*/ 31 h 62"/>
                <a:gd name="T24" fmla="*/ 106 w 106"/>
                <a:gd name="T25" fmla="*/ 41 h 62"/>
                <a:gd name="T26" fmla="*/ 95 w 106"/>
                <a:gd name="T27" fmla="*/ 52 h 62"/>
                <a:gd name="T28" fmla="*/ 77 w 106"/>
                <a:gd name="T29" fmla="*/ 57 h 62"/>
                <a:gd name="T30" fmla="*/ 53 w 106"/>
                <a:gd name="T31" fmla="*/ 62 h 62"/>
                <a:gd name="T32" fmla="*/ 53 w 106"/>
                <a:gd name="T33" fmla="*/ 62 h 62"/>
                <a:gd name="T34" fmla="*/ 36 w 106"/>
                <a:gd name="T35" fmla="*/ 62 h 62"/>
                <a:gd name="T36" fmla="*/ 18 w 106"/>
                <a:gd name="T37" fmla="*/ 52 h 62"/>
                <a:gd name="T38" fmla="*/ 6 w 106"/>
                <a:gd name="T39" fmla="*/ 47 h 62"/>
                <a:gd name="T40" fmla="*/ 0 w 106"/>
                <a:gd name="T41" fmla="*/ 31 h 62"/>
                <a:gd name="T42" fmla="*/ 0 w 106"/>
                <a:gd name="T4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 h="62">
                  <a:moveTo>
                    <a:pt x="0" y="31"/>
                  </a:moveTo>
                  <a:lnTo>
                    <a:pt x="0" y="31"/>
                  </a:lnTo>
                  <a:lnTo>
                    <a:pt x="0" y="21"/>
                  </a:lnTo>
                  <a:lnTo>
                    <a:pt x="12" y="11"/>
                  </a:lnTo>
                  <a:lnTo>
                    <a:pt x="30" y="6"/>
                  </a:lnTo>
                  <a:lnTo>
                    <a:pt x="53" y="0"/>
                  </a:lnTo>
                  <a:lnTo>
                    <a:pt x="53" y="0"/>
                  </a:lnTo>
                  <a:lnTo>
                    <a:pt x="71" y="0"/>
                  </a:lnTo>
                  <a:lnTo>
                    <a:pt x="89" y="11"/>
                  </a:lnTo>
                  <a:lnTo>
                    <a:pt x="100" y="16"/>
                  </a:lnTo>
                  <a:lnTo>
                    <a:pt x="106" y="31"/>
                  </a:lnTo>
                  <a:lnTo>
                    <a:pt x="106" y="31"/>
                  </a:lnTo>
                  <a:lnTo>
                    <a:pt x="106" y="41"/>
                  </a:lnTo>
                  <a:lnTo>
                    <a:pt x="95" y="52"/>
                  </a:lnTo>
                  <a:lnTo>
                    <a:pt x="77" y="57"/>
                  </a:lnTo>
                  <a:lnTo>
                    <a:pt x="53" y="62"/>
                  </a:lnTo>
                  <a:lnTo>
                    <a:pt x="53" y="62"/>
                  </a:lnTo>
                  <a:lnTo>
                    <a:pt x="36" y="62"/>
                  </a:lnTo>
                  <a:lnTo>
                    <a:pt x="18" y="52"/>
                  </a:lnTo>
                  <a:lnTo>
                    <a:pt x="6" y="47"/>
                  </a:lnTo>
                  <a:lnTo>
                    <a:pt x="0" y="31"/>
                  </a:lnTo>
                  <a:lnTo>
                    <a:pt x="0" y="3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89"/>
            <p:cNvSpPr>
              <a:spLocks/>
            </p:cNvSpPr>
            <p:nvPr/>
          </p:nvSpPr>
          <p:spPr bwMode="auto">
            <a:xfrm>
              <a:off x="4153" y="2966"/>
              <a:ext cx="106" cy="57"/>
            </a:xfrm>
            <a:custGeom>
              <a:avLst/>
              <a:gdLst>
                <a:gd name="T0" fmla="*/ 106 w 106"/>
                <a:gd name="T1" fmla="*/ 31 h 57"/>
                <a:gd name="T2" fmla="*/ 106 w 106"/>
                <a:gd name="T3" fmla="*/ 31 h 57"/>
                <a:gd name="T4" fmla="*/ 100 w 106"/>
                <a:gd name="T5" fmla="*/ 41 h 57"/>
                <a:gd name="T6" fmla="*/ 89 w 106"/>
                <a:gd name="T7" fmla="*/ 52 h 57"/>
                <a:gd name="T8" fmla="*/ 77 w 106"/>
                <a:gd name="T9" fmla="*/ 57 h 57"/>
                <a:gd name="T10" fmla="*/ 53 w 106"/>
                <a:gd name="T11" fmla="*/ 57 h 57"/>
                <a:gd name="T12" fmla="*/ 53 w 106"/>
                <a:gd name="T13" fmla="*/ 57 h 57"/>
                <a:gd name="T14" fmla="*/ 36 w 106"/>
                <a:gd name="T15" fmla="*/ 57 h 57"/>
                <a:gd name="T16" fmla="*/ 18 w 106"/>
                <a:gd name="T17" fmla="*/ 52 h 57"/>
                <a:gd name="T18" fmla="*/ 6 w 106"/>
                <a:gd name="T19" fmla="*/ 41 h 57"/>
                <a:gd name="T20" fmla="*/ 0 w 106"/>
                <a:gd name="T21" fmla="*/ 31 h 57"/>
                <a:gd name="T22" fmla="*/ 0 w 106"/>
                <a:gd name="T23" fmla="*/ 31 h 57"/>
                <a:gd name="T24" fmla="*/ 6 w 106"/>
                <a:gd name="T25" fmla="*/ 21 h 57"/>
                <a:gd name="T26" fmla="*/ 18 w 106"/>
                <a:gd name="T27" fmla="*/ 11 h 57"/>
                <a:gd name="T28" fmla="*/ 30 w 106"/>
                <a:gd name="T29" fmla="*/ 6 h 57"/>
                <a:gd name="T30" fmla="*/ 53 w 106"/>
                <a:gd name="T31" fmla="*/ 0 h 57"/>
                <a:gd name="T32" fmla="*/ 53 w 106"/>
                <a:gd name="T33" fmla="*/ 0 h 57"/>
                <a:gd name="T34" fmla="*/ 71 w 106"/>
                <a:gd name="T35" fmla="*/ 6 h 57"/>
                <a:gd name="T36" fmla="*/ 89 w 106"/>
                <a:gd name="T37" fmla="*/ 11 h 57"/>
                <a:gd name="T38" fmla="*/ 100 w 106"/>
                <a:gd name="T39" fmla="*/ 21 h 57"/>
                <a:gd name="T40" fmla="*/ 106 w 106"/>
                <a:gd name="T41" fmla="*/ 31 h 57"/>
                <a:gd name="T42" fmla="*/ 106 w 106"/>
                <a:gd name="T4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 h="57">
                  <a:moveTo>
                    <a:pt x="106" y="31"/>
                  </a:moveTo>
                  <a:lnTo>
                    <a:pt x="106" y="31"/>
                  </a:lnTo>
                  <a:lnTo>
                    <a:pt x="100" y="41"/>
                  </a:lnTo>
                  <a:lnTo>
                    <a:pt x="89" y="52"/>
                  </a:lnTo>
                  <a:lnTo>
                    <a:pt x="77" y="57"/>
                  </a:lnTo>
                  <a:lnTo>
                    <a:pt x="53" y="57"/>
                  </a:lnTo>
                  <a:lnTo>
                    <a:pt x="53" y="57"/>
                  </a:lnTo>
                  <a:lnTo>
                    <a:pt x="36" y="57"/>
                  </a:lnTo>
                  <a:lnTo>
                    <a:pt x="18" y="52"/>
                  </a:lnTo>
                  <a:lnTo>
                    <a:pt x="6" y="41"/>
                  </a:lnTo>
                  <a:lnTo>
                    <a:pt x="0" y="31"/>
                  </a:lnTo>
                  <a:lnTo>
                    <a:pt x="0" y="31"/>
                  </a:lnTo>
                  <a:lnTo>
                    <a:pt x="6" y="21"/>
                  </a:lnTo>
                  <a:lnTo>
                    <a:pt x="18" y="11"/>
                  </a:lnTo>
                  <a:lnTo>
                    <a:pt x="30" y="6"/>
                  </a:lnTo>
                  <a:lnTo>
                    <a:pt x="53" y="0"/>
                  </a:lnTo>
                  <a:lnTo>
                    <a:pt x="53" y="0"/>
                  </a:lnTo>
                  <a:lnTo>
                    <a:pt x="71" y="6"/>
                  </a:lnTo>
                  <a:lnTo>
                    <a:pt x="89" y="11"/>
                  </a:lnTo>
                  <a:lnTo>
                    <a:pt x="100" y="21"/>
                  </a:lnTo>
                  <a:lnTo>
                    <a:pt x="106" y="31"/>
                  </a:lnTo>
                  <a:lnTo>
                    <a:pt x="106" y="31"/>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90"/>
            <p:cNvSpPr>
              <a:spLocks/>
            </p:cNvSpPr>
            <p:nvPr/>
          </p:nvSpPr>
          <p:spPr bwMode="auto">
            <a:xfrm>
              <a:off x="4625" y="2432"/>
              <a:ext cx="325" cy="303"/>
            </a:xfrm>
            <a:custGeom>
              <a:avLst/>
              <a:gdLst>
                <a:gd name="T0" fmla="*/ 124 w 325"/>
                <a:gd name="T1" fmla="*/ 10 h 303"/>
                <a:gd name="T2" fmla="*/ 124 w 325"/>
                <a:gd name="T3" fmla="*/ 10 h 303"/>
                <a:gd name="T4" fmla="*/ 148 w 325"/>
                <a:gd name="T5" fmla="*/ 5 h 303"/>
                <a:gd name="T6" fmla="*/ 165 w 325"/>
                <a:gd name="T7" fmla="*/ 0 h 303"/>
                <a:gd name="T8" fmla="*/ 189 w 325"/>
                <a:gd name="T9" fmla="*/ 5 h 303"/>
                <a:gd name="T10" fmla="*/ 207 w 325"/>
                <a:gd name="T11" fmla="*/ 10 h 303"/>
                <a:gd name="T12" fmla="*/ 224 w 325"/>
                <a:gd name="T13" fmla="*/ 25 h 303"/>
                <a:gd name="T14" fmla="*/ 248 w 325"/>
                <a:gd name="T15" fmla="*/ 46 h 303"/>
                <a:gd name="T16" fmla="*/ 260 w 325"/>
                <a:gd name="T17" fmla="*/ 72 h 303"/>
                <a:gd name="T18" fmla="*/ 277 w 325"/>
                <a:gd name="T19" fmla="*/ 102 h 303"/>
                <a:gd name="T20" fmla="*/ 277 w 325"/>
                <a:gd name="T21" fmla="*/ 102 h 303"/>
                <a:gd name="T22" fmla="*/ 307 w 325"/>
                <a:gd name="T23" fmla="*/ 195 h 303"/>
                <a:gd name="T24" fmla="*/ 319 w 325"/>
                <a:gd name="T25" fmla="*/ 262 h 303"/>
                <a:gd name="T26" fmla="*/ 325 w 325"/>
                <a:gd name="T27" fmla="*/ 298 h 303"/>
                <a:gd name="T28" fmla="*/ 325 w 325"/>
                <a:gd name="T29" fmla="*/ 303 h 303"/>
                <a:gd name="T30" fmla="*/ 325 w 325"/>
                <a:gd name="T31" fmla="*/ 303 h 303"/>
                <a:gd name="T32" fmla="*/ 313 w 325"/>
                <a:gd name="T33" fmla="*/ 257 h 303"/>
                <a:gd name="T34" fmla="*/ 295 w 325"/>
                <a:gd name="T35" fmla="*/ 216 h 303"/>
                <a:gd name="T36" fmla="*/ 272 w 325"/>
                <a:gd name="T37" fmla="*/ 169 h 303"/>
                <a:gd name="T38" fmla="*/ 248 w 325"/>
                <a:gd name="T39" fmla="*/ 123 h 303"/>
                <a:gd name="T40" fmla="*/ 213 w 325"/>
                <a:gd name="T41" fmla="*/ 87 h 303"/>
                <a:gd name="T42" fmla="*/ 195 w 325"/>
                <a:gd name="T43" fmla="*/ 72 h 303"/>
                <a:gd name="T44" fmla="*/ 171 w 325"/>
                <a:gd name="T45" fmla="*/ 61 h 303"/>
                <a:gd name="T46" fmla="*/ 154 w 325"/>
                <a:gd name="T47" fmla="*/ 61 h 303"/>
                <a:gd name="T48" fmla="*/ 130 w 325"/>
                <a:gd name="T49" fmla="*/ 66 h 303"/>
                <a:gd name="T50" fmla="*/ 130 w 325"/>
                <a:gd name="T51" fmla="*/ 66 h 303"/>
                <a:gd name="T52" fmla="*/ 53 w 325"/>
                <a:gd name="T53" fmla="*/ 92 h 303"/>
                <a:gd name="T54" fmla="*/ 53 w 325"/>
                <a:gd name="T55" fmla="*/ 92 h 303"/>
                <a:gd name="T56" fmla="*/ 41 w 325"/>
                <a:gd name="T57" fmla="*/ 97 h 303"/>
                <a:gd name="T58" fmla="*/ 30 w 325"/>
                <a:gd name="T59" fmla="*/ 97 h 303"/>
                <a:gd name="T60" fmla="*/ 18 w 325"/>
                <a:gd name="T61" fmla="*/ 92 h 303"/>
                <a:gd name="T62" fmla="*/ 12 w 325"/>
                <a:gd name="T63" fmla="*/ 87 h 303"/>
                <a:gd name="T64" fmla="*/ 6 w 325"/>
                <a:gd name="T65" fmla="*/ 77 h 303"/>
                <a:gd name="T66" fmla="*/ 0 w 325"/>
                <a:gd name="T67" fmla="*/ 66 h 303"/>
                <a:gd name="T68" fmla="*/ 0 w 325"/>
                <a:gd name="T69" fmla="*/ 56 h 303"/>
                <a:gd name="T70" fmla="*/ 6 w 325"/>
                <a:gd name="T71" fmla="*/ 46 h 303"/>
                <a:gd name="T72" fmla="*/ 6 w 325"/>
                <a:gd name="T73" fmla="*/ 46 h 303"/>
                <a:gd name="T74" fmla="*/ 6 w 325"/>
                <a:gd name="T75" fmla="*/ 46 h 303"/>
                <a:gd name="T76" fmla="*/ 6 w 325"/>
                <a:gd name="T77" fmla="*/ 46 h 303"/>
                <a:gd name="T78" fmla="*/ 12 w 325"/>
                <a:gd name="T79" fmla="*/ 56 h 303"/>
                <a:gd name="T80" fmla="*/ 24 w 325"/>
                <a:gd name="T81" fmla="*/ 66 h 303"/>
                <a:gd name="T82" fmla="*/ 36 w 325"/>
                <a:gd name="T83" fmla="*/ 66 h 303"/>
                <a:gd name="T84" fmla="*/ 41 w 325"/>
                <a:gd name="T85" fmla="*/ 66 h 303"/>
                <a:gd name="T86" fmla="*/ 41 w 325"/>
                <a:gd name="T87" fmla="*/ 66 h 303"/>
                <a:gd name="T88" fmla="*/ 65 w 325"/>
                <a:gd name="T89" fmla="*/ 56 h 303"/>
                <a:gd name="T90" fmla="*/ 77 w 325"/>
                <a:gd name="T91" fmla="*/ 46 h 303"/>
                <a:gd name="T92" fmla="*/ 95 w 325"/>
                <a:gd name="T93" fmla="*/ 30 h 303"/>
                <a:gd name="T94" fmla="*/ 124 w 325"/>
                <a:gd name="T95" fmla="*/ 10 h 303"/>
                <a:gd name="T96" fmla="*/ 124 w 325"/>
                <a:gd name="T97" fmla="*/ 1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5" h="303">
                  <a:moveTo>
                    <a:pt x="124" y="10"/>
                  </a:moveTo>
                  <a:lnTo>
                    <a:pt x="124" y="10"/>
                  </a:lnTo>
                  <a:lnTo>
                    <a:pt x="148" y="5"/>
                  </a:lnTo>
                  <a:lnTo>
                    <a:pt x="165" y="0"/>
                  </a:lnTo>
                  <a:lnTo>
                    <a:pt x="189" y="5"/>
                  </a:lnTo>
                  <a:lnTo>
                    <a:pt x="207" y="10"/>
                  </a:lnTo>
                  <a:lnTo>
                    <a:pt x="224" y="25"/>
                  </a:lnTo>
                  <a:lnTo>
                    <a:pt x="248" y="46"/>
                  </a:lnTo>
                  <a:lnTo>
                    <a:pt x="260" y="72"/>
                  </a:lnTo>
                  <a:lnTo>
                    <a:pt x="277" y="102"/>
                  </a:lnTo>
                  <a:lnTo>
                    <a:pt x="277" y="102"/>
                  </a:lnTo>
                  <a:lnTo>
                    <a:pt x="307" y="195"/>
                  </a:lnTo>
                  <a:lnTo>
                    <a:pt x="319" y="262"/>
                  </a:lnTo>
                  <a:lnTo>
                    <a:pt x="325" y="298"/>
                  </a:lnTo>
                  <a:lnTo>
                    <a:pt x="325" y="303"/>
                  </a:lnTo>
                  <a:lnTo>
                    <a:pt x="325" y="303"/>
                  </a:lnTo>
                  <a:lnTo>
                    <a:pt x="313" y="257"/>
                  </a:lnTo>
                  <a:lnTo>
                    <a:pt x="295" y="216"/>
                  </a:lnTo>
                  <a:lnTo>
                    <a:pt x="272" y="169"/>
                  </a:lnTo>
                  <a:lnTo>
                    <a:pt x="248" y="123"/>
                  </a:lnTo>
                  <a:lnTo>
                    <a:pt x="213" y="87"/>
                  </a:lnTo>
                  <a:lnTo>
                    <a:pt x="195" y="72"/>
                  </a:lnTo>
                  <a:lnTo>
                    <a:pt x="171" y="61"/>
                  </a:lnTo>
                  <a:lnTo>
                    <a:pt x="154" y="61"/>
                  </a:lnTo>
                  <a:lnTo>
                    <a:pt x="130" y="66"/>
                  </a:lnTo>
                  <a:lnTo>
                    <a:pt x="130" y="66"/>
                  </a:lnTo>
                  <a:lnTo>
                    <a:pt x="53" y="92"/>
                  </a:lnTo>
                  <a:lnTo>
                    <a:pt x="53" y="92"/>
                  </a:lnTo>
                  <a:lnTo>
                    <a:pt x="41" y="97"/>
                  </a:lnTo>
                  <a:lnTo>
                    <a:pt x="30" y="97"/>
                  </a:lnTo>
                  <a:lnTo>
                    <a:pt x="18" y="92"/>
                  </a:lnTo>
                  <a:lnTo>
                    <a:pt x="12" y="87"/>
                  </a:lnTo>
                  <a:lnTo>
                    <a:pt x="6" y="77"/>
                  </a:lnTo>
                  <a:lnTo>
                    <a:pt x="0" y="66"/>
                  </a:lnTo>
                  <a:lnTo>
                    <a:pt x="0" y="56"/>
                  </a:lnTo>
                  <a:lnTo>
                    <a:pt x="6" y="46"/>
                  </a:lnTo>
                  <a:lnTo>
                    <a:pt x="6" y="46"/>
                  </a:lnTo>
                  <a:lnTo>
                    <a:pt x="6" y="46"/>
                  </a:lnTo>
                  <a:lnTo>
                    <a:pt x="6" y="46"/>
                  </a:lnTo>
                  <a:lnTo>
                    <a:pt x="12" y="56"/>
                  </a:lnTo>
                  <a:lnTo>
                    <a:pt x="24" y="66"/>
                  </a:lnTo>
                  <a:lnTo>
                    <a:pt x="36" y="66"/>
                  </a:lnTo>
                  <a:lnTo>
                    <a:pt x="41" y="66"/>
                  </a:lnTo>
                  <a:lnTo>
                    <a:pt x="41" y="66"/>
                  </a:lnTo>
                  <a:lnTo>
                    <a:pt x="65" y="56"/>
                  </a:lnTo>
                  <a:lnTo>
                    <a:pt x="77" y="46"/>
                  </a:lnTo>
                  <a:lnTo>
                    <a:pt x="95" y="30"/>
                  </a:lnTo>
                  <a:lnTo>
                    <a:pt x="124" y="10"/>
                  </a:lnTo>
                  <a:lnTo>
                    <a:pt x="124" y="10"/>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91"/>
            <p:cNvSpPr>
              <a:spLocks/>
            </p:cNvSpPr>
            <p:nvPr/>
          </p:nvSpPr>
          <p:spPr bwMode="auto">
            <a:xfrm>
              <a:off x="4513" y="2534"/>
              <a:ext cx="413" cy="520"/>
            </a:xfrm>
            <a:custGeom>
              <a:avLst/>
              <a:gdLst>
                <a:gd name="T0" fmla="*/ 242 w 413"/>
                <a:gd name="T1" fmla="*/ 520 h 520"/>
                <a:gd name="T2" fmla="*/ 242 w 413"/>
                <a:gd name="T3" fmla="*/ 520 h 520"/>
                <a:gd name="T4" fmla="*/ 218 w 413"/>
                <a:gd name="T5" fmla="*/ 504 h 520"/>
                <a:gd name="T6" fmla="*/ 195 w 413"/>
                <a:gd name="T7" fmla="*/ 494 h 520"/>
                <a:gd name="T8" fmla="*/ 142 w 413"/>
                <a:gd name="T9" fmla="*/ 479 h 520"/>
                <a:gd name="T10" fmla="*/ 94 w 413"/>
                <a:gd name="T11" fmla="*/ 473 h 520"/>
                <a:gd name="T12" fmla="*/ 53 w 413"/>
                <a:gd name="T13" fmla="*/ 473 h 520"/>
                <a:gd name="T14" fmla="*/ 53 w 413"/>
                <a:gd name="T15" fmla="*/ 473 h 520"/>
                <a:gd name="T16" fmla="*/ 35 w 413"/>
                <a:gd name="T17" fmla="*/ 453 h 520"/>
                <a:gd name="T18" fmla="*/ 24 w 413"/>
                <a:gd name="T19" fmla="*/ 422 h 520"/>
                <a:gd name="T20" fmla="*/ 12 w 413"/>
                <a:gd name="T21" fmla="*/ 391 h 520"/>
                <a:gd name="T22" fmla="*/ 6 w 413"/>
                <a:gd name="T23" fmla="*/ 360 h 520"/>
                <a:gd name="T24" fmla="*/ 0 w 413"/>
                <a:gd name="T25" fmla="*/ 324 h 520"/>
                <a:gd name="T26" fmla="*/ 0 w 413"/>
                <a:gd name="T27" fmla="*/ 288 h 520"/>
                <a:gd name="T28" fmla="*/ 6 w 413"/>
                <a:gd name="T29" fmla="*/ 247 h 520"/>
                <a:gd name="T30" fmla="*/ 18 w 413"/>
                <a:gd name="T31" fmla="*/ 211 h 520"/>
                <a:gd name="T32" fmla="*/ 18 w 413"/>
                <a:gd name="T33" fmla="*/ 211 h 520"/>
                <a:gd name="T34" fmla="*/ 35 w 413"/>
                <a:gd name="T35" fmla="*/ 160 h 520"/>
                <a:gd name="T36" fmla="*/ 59 w 413"/>
                <a:gd name="T37" fmla="*/ 114 h 520"/>
                <a:gd name="T38" fmla="*/ 89 w 413"/>
                <a:gd name="T39" fmla="*/ 72 h 520"/>
                <a:gd name="T40" fmla="*/ 124 w 413"/>
                <a:gd name="T41" fmla="*/ 42 h 520"/>
                <a:gd name="T42" fmla="*/ 165 w 413"/>
                <a:gd name="T43" fmla="*/ 21 h 520"/>
                <a:gd name="T44" fmla="*/ 201 w 413"/>
                <a:gd name="T45" fmla="*/ 6 h 520"/>
                <a:gd name="T46" fmla="*/ 242 w 413"/>
                <a:gd name="T47" fmla="*/ 0 h 520"/>
                <a:gd name="T48" fmla="*/ 283 w 413"/>
                <a:gd name="T49" fmla="*/ 6 h 520"/>
                <a:gd name="T50" fmla="*/ 283 w 413"/>
                <a:gd name="T51" fmla="*/ 6 h 520"/>
                <a:gd name="T52" fmla="*/ 319 w 413"/>
                <a:gd name="T53" fmla="*/ 21 h 520"/>
                <a:gd name="T54" fmla="*/ 348 w 413"/>
                <a:gd name="T55" fmla="*/ 47 h 520"/>
                <a:gd name="T56" fmla="*/ 378 w 413"/>
                <a:gd name="T57" fmla="*/ 83 h 520"/>
                <a:gd name="T58" fmla="*/ 395 w 413"/>
                <a:gd name="T59" fmla="*/ 124 h 520"/>
                <a:gd name="T60" fmla="*/ 407 w 413"/>
                <a:gd name="T61" fmla="*/ 170 h 520"/>
                <a:gd name="T62" fmla="*/ 413 w 413"/>
                <a:gd name="T63" fmla="*/ 216 h 520"/>
                <a:gd name="T64" fmla="*/ 407 w 413"/>
                <a:gd name="T65" fmla="*/ 268 h 520"/>
                <a:gd name="T66" fmla="*/ 401 w 413"/>
                <a:gd name="T67" fmla="*/ 324 h 520"/>
                <a:gd name="T68" fmla="*/ 401 w 413"/>
                <a:gd name="T69" fmla="*/ 324 h 520"/>
                <a:gd name="T70" fmla="*/ 389 w 413"/>
                <a:gd name="T71" fmla="*/ 355 h 520"/>
                <a:gd name="T72" fmla="*/ 372 w 413"/>
                <a:gd name="T73" fmla="*/ 391 h 520"/>
                <a:gd name="T74" fmla="*/ 354 w 413"/>
                <a:gd name="T75" fmla="*/ 422 h 520"/>
                <a:gd name="T76" fmla="*/ 336 w 413"/>
                <a:gd name="T77" fmla="*/ 448 h 520"/>
                <a:gd name="T78" fmla="*/ 313 w 413"/>
                <a:gd name="T79" fmla="*/ 468 h 520"/>
                <a:gd name="T80" fmla="*/ 289 w 413"/>
                <a:gd name="T81" fmla="*/ 489 h 520"/>
                <a:gd name="T82" fmla="*/ 266 w 413"/>
                <a:gd name="T83" fmla="*/ 509 h 520"/>
                <a:gd name="T84" fmla="*/ 242 w 413"/>
                <a:gd name="T85" fmla="*/ 520 h 520"/>
                <a:gd name="T86" fmla="*/ 242 w 413"/>
                <a:gd name="T87" fmla="*/ 52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3" h="520">
                  <a:moveTo>
                    <a:pt x="242" y="520"/>
                  </a:moveTo>
                  <a:lnTo>
                    <a:pt x="242" y="520"/>
                  </a:lnTo>
                  <a:lnTo>
                    <a:pt x="218" y="504"/>
                  </a:lnTo>
                  <a:lnTo>
                    <a:pt x="195" y="494"/>
                  </a:lnTo>
                  <a:lnTo>
                    <a:pt x="142" y="479"/>
                  </a:lnTo>
                  <a:lnTo>
                    <a:pt x="94" y="473"/>
                  </a:lnTo>
                  <a:lnTo>
                    <a:pt x="53" y="473"/>
                  </a:lnTo>
                  <a:lnTo>
                    <a:pt x="53" y="473"/>
                  </a:lnTo>
                  <a:lnTo>
                    <a:pt x="35" y="453"/>
                  </a:lnTo>
                  <a:lnTo>
                    <a:pt x="24" y="422"/>
                  </a:lnTo>
                  <a:lnTo>
                    <a:pt x="12" y="391"/>
                  </a:lnTo>
                  <a:lnTo>
                    <a:pt x="6" y="360"/>
                  </a:lnTo>
                  <a:lnTo>
                    <a:pt x="0" y="324"/>
                  </a:lnTo>
                  <a:lnTo>
                    <a:pt x="0" y="288"/>
                  </a:lnTo>
                  <a:lnTo>
                    <a:pt x="6" y="247"/>
                  </a:lnTo>
                  <a:lnTo>
                    <a:pt x="18" y="211"/>
                  </a:lnTo>
                  <a:lnTo>
                    <a:pt x="18" y="211"/>
                  </a:lnTo>
                  <a:lnTo>
                    <a:pt x="35" y="160"/>
                  </a:lnTo>
                  <a:lnTo>
                    <a:pt x="59" y="114"/>
                  </a:lnTo>
                  <a:lnTo>
                    <a:pt x="89" y="72"/>
                  </a:lnTo>
                  <a:lnTo>
                    <a:pt x="124" y="42"/>
                  </a:lnTo>
                  <a:lnTo>
                    <a:pt x="165" y="21"/>
                  </a:lnTo>
                  <a:lnTo>
                    <a:pt x="201" y="6"/>
                  </a:lnTo>
                  <a:lnTo>
                    <a:pt x="242" y="0"/>
                  </a:lnTo>
                  <a:lnTo>
                    <a:pt x="283" y="6"/>
                  </a:lnTo>
                  <a:lnTo>
                    <a:pt x="283" y="6"/>
                  </a:lnTo>
                  <a:lnTo>
                    <a:pt x="319" y="21"/>
                  </a:lnTo>
                  <a:lnTo>
                    <a:pt x="348" y="47"/>
                  </a:lnTo>
                  <a:lnTo>
                    <a:pt x="378" y="83"/>
                  </a:lnTo>
                  <a:lnTo>
                    <a:pt x="395" y="124"/>
                  </a:lnTo>
                  <a:lnTo>
                    <a:pt x="407" y="170"/>
                  </a:lnTo>
                  <a:lnTo>
                    <a:pt x="413" y="216"/>
                  </a:lnTo>
                  <a:lnTo>
                    <a:pt x="407" y="268"/>
                  </a:lnTo>
                  <a:lnTo>
                    <a:pt x="401" y="324"/>
                  </a:lnTo>
                  <a:lnTo>
                    <a:pt x="401" y="324"/>
                  </a:lnTo>
                  <a:lnTo>
                    <a:pt x="389" y="355"/>
                  </a:lnTo>
                  <a:lnTo>
                    <a:pt x="372" y="391"/>
                  </a:lnTo>
                  <a:lnTo>
                    <a:pt x="354" y="422"/>
                  </a:lnTo>
                  <a:lnTo>
                    <a:pt x="336" y="448"/>
                  </a:lnTo>
                  <a:lnTo>
                    <a:pt x="313" y="468"/>
                  </a:lnTo>
                  <a:lnTo>
                    <a:pt x="289" y="489"/>
                  </a:lnTo>
                  <a:lnTo>
                    <a:pt x="266" y="509"/>
                  </a:lnTo>
                  <a:lnTo>
                    <a:pt x="242" y="520"/>
                  </a:lnTo>
                  <a:lnTo>
                    <a:pt x="242" y="520"/>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92"/>
            <p:cNvSpPr>
              <a:spLocks/>
            </p:cNvSpPr>
            <p:nvPr/>
          </p:nvSpPr>
          <p:spPr bwMode="auto">
            <a:xfrm>
              <a:off x="4543" y="2586"/>
              <a:ext cx="354" cy="483"/>
            </a:xfrm>
            <a:custGeom>
              <a:avLst/>
              <a:gdLst>
                <a:gd name="T0" fmla="*/ 241 w 354"/>
                <a:gd name="T1" fmla="*/ 5 h 483"/>
                <a:gd name="T2" fmla="*/ 241 w 354"/>
                <a:gd name="T3" fmla="*/ 5 h 483"/>
                <a:gd name="T4" fmla="*/ 206 w 354"/>
                <a:gd name="T5" fmla="*/ 0 h 483"/>
                <a:gd name="T6" fmla="*/ 177 w 354"/>
                <a:gd name="T7" fmla="*/ 5 h 483"/>
                <a:gd name="T8" fmla="*/ 141 w 354"/>
                <a:gd name="T9" fmla="*/ 20 h 483"/>
                <a:gd name="T10" fmla="*/ 106 w 354"/>
                <a:gd name="T11" fmla="*/ 41 h 483"/>
                <a:gd name="T12" fmla="*/ 76 w 354"/>
                <a:gd name="T13" fmla="*/ 72 h 483"/>
                <a:gd name="T14" fmla="*/ 53 w 354"/>
                <a:gd name="T15" fmla="*/ 108 h 483"/>
                <a:gd name="T16" fmla="*/ 29 w 354"/>
                <a:gd name="T17" fmla="*/ 149 h 483"/>
                <a:gd name="T18" fmla="*/ 11 w 354"/>
                <a:gd name="T19" fmla="*/ 195 h 483"/>
                <a:gd name="T20" fmla="*/ 11 w 354"/>
                <a:gd name="T21" fmla="*/ 195 h 483"/>
                <a:gd name="T22" fmla="*/ 5 w 354"/>
                <a:gd name="T23" fmla="*/ 231 h 483"/>
                <a:gd name="T24" fmla="*/ 0 w 354"/>
                <a:gd name="T25" fmla="*/ 267 h 483"/>
                <a:gd name="T26" fmla="*/ 5 w 354"/>
                <a:gd name="T27" fmla="*/ 334 h 483"/>
                <a:gd name="T28" fmla="*/ 11 w 354"/>
                <a:gd name="T29" fmla="*/ 365 h 483"/>
                <a:gd name="T30" fmla="*/ 17 w 354"/>
                <a:gd name="T31" fmla="*/ 396 h 483"/>
                <a:gd name="T32" fmla="*/ 29 w 354"/>
                <a:gd name="T33" fmla="*/ 421 h 483"/>
                <a:gd name="T34" fmla="*/ 47 w 354"/>
                <a:gd name="T35" fmla="*/ 442 h 483"/>
                <a:gd name="T36" fmla="*/ 47 w 354"/>
                <a:gd name="T37" fmla="*/ 442 h 483"/>
                <a:gd name="T38" fmla="*/ 76 w 354"/>
                <a:gd name="T39" fmla="*/ 442 h 483"/>
                <a:gd name="T40" fmla="*/ 118 w 354"/>
                <a:gd name="T41" fmla="*/ 447 h 483"/>
                <a:gd name="T42" fmla="*/ 159 w 354"/>
                <a:gd name="T43" fmla="*/ 457 h 483"/>
                <a:gd name="T44" fmla="*/ 182 w 354"/>
                <a:gd name="T45" fmla="*/ 468 h 483"/>
                <a:gd name="T46" fmla="*/ 200 w 354"/>
                <a:gd name="T47" fmla="*/ 483 h 483"/>
                <a:gd name="T48" fmla="*/ 200 w 354"/>
                <a:gd name="T49" fmla="*/ 483 h 483"/>
                <a:gd name="T50" fmla="*/ 224 w 354"/>
                <a:gd name="T51" fmla="*/ 473 h 483"/>
                <a:gd name="T52" fmla="*/ 241 w 354"/>
                <a:gd name="T53" fmla="*/ 457 h 483"/>
                <a:gd name="T54" fmla="*/ 283 w 354"/>
                <a:gd name="T55" fmla="*/ 416 h 483"/>
                <a:gd name="T56" fmla="*/ 312 w 354"/>
                <a:gd name="T57" fmla="*/ 360 h 483"/>
                <a:gd name="T58" fmla="*/ 336 w 354"/>
                <a:gd name="T59" fmla="*/ 298 h 483"/>
                <a:gd name="T60" fmla="*/ 336 w 354"/>
                <a:gd name="T61" fmla="*/ 298 h 483"/>
                <a:gd name="T62" fmla="*/ 348 w 354"/>
                <a:gd name="T63" fmla="*/ 247 h 483"/>
                <a:gd name="T64" fmla="*/ 354 w 354"/>
                <a:gd name="T65" fmla="*/ 200 h 483"/>
                <a:gd name="T66" fmla="*/ 348 w 354"/>
                <a:gd name="T67" fmla="*/ 154 h 483"/>
                <a:gd name="T68" fmla="*/ 336 w 354"/>
                <a:gd name="T69" fmla="*/ 113 h 483"/>
                <a:gd name="T70" fmla="*/ 324 w 354"/>
                <a:gd name="T71" fmla="*/ 77 h 483"/>
                <a:gd name="T72" fmla="*/ 300 w 354"/>
                <a:gd name="T73" fmla="*/ 46 h 483"/>
                <a:gd name="T74" fmla="*/ 271 w 354"/>
                <a:gd name="T75" fmla="*/ 20 h 483"/>
                <a:gd name="T76" fmla="*/ 241 w 354"/>
                <a:gd name="T77" fmla="*/ 5 h 483"/>
                <a:gd name="T78" fmla="*/ 241 w 354"/>
                <a:gd name="T79" fmla="*/ 5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483">
                  <a:moveTo>
                    <a:pt x="241" y="5"/>
                  </a:moveTo>
                  <a:lnTo>
                    <a:pt x="241" y="5"/>
                  </a:lnTo>
                  <a:lnTo>
                    <a:pt x="206" y="0"/>
                  </a:lnTo>
                  <a:lnTo>
                    <a:pt x="177" y="5"/>
                  </a:lnTo>
                  <a:lnTo>
                    <a:pt x="141" y="20"/>
                  </a:lnTo>
                  <a:lnTo>
                    <a:pt x="106" y="41"/>
                  </a:lnTo>
                  <a:lnTo>
                    <a:pt x="76" y="72"/>
                  </a:lnTo>
                  <a:lnTo>
                    <a:pt x="53" y="108"/>
                  </a:lnTo>
                  <a:lnTo>
                    <a:pt x="29" y="149"/>
                  </a:lnTo>
                  <a:lnTo>
                    <a:pt x="11" y="195"/>
                  </a:lnTo>
                  <a:lnTo>
                    <a:pt x="11" y="195"/>
                  </a:lnTo>
                  <a:lnTo>
                    <a:pt x="5" y="231"/>
                  </a:lnTo>
                  <a:lnTo>
                    <a:pt x="0" y="267"/>
                  </a:lnTo>
                  <a:lnTo>
                    <a:pt x="5" y="334"/>
                  </a:lnTo>
                  <a:lnTo>
                    <a:pt x="11" y="365"/>
                  </a:lnTo>
                  <a:lnTo>
                    <a:pt x="17" y="396"/>
                  </a:lnTo>
                  <a:lnTo>
                    <a:pt x="29" y="421"/>
                  </a:lnTo>
                  <a:lnTo>
                    <a:pt x="47" y="442"/>
                  </a:lnTo>
                  <a:lnTo>
                    <a:pt x="47" y="442"/>
                  </a:lnTo>
                  <a:lnTo>
                    <a:pt x="76" y="442"/>
                  </a:lnTo>
                  <a:lnTo>
                    <a:pt x="118" y="447"/>
                  </a:lnTo>
                  <a:lnTo>
                    <a:pt x="159" y="457"/>
                  </a:lnTo>
                  <a:lnTo>
                    <a:pt x="182" y="468"/>
                  </a:lnTo>
                  <a:lnTo>
                    <a:pt x="200" y="483"/>
                  </a:lnTo>
                  <a:lnTo>
                    <a:pt x="200" y="483"/>
                  </a:lnTo>
                  <a:lnTo>
                    <a:pt x="224" y="473"/>
                  </a:lnTo>
                  <a:lnTo>
                    <a:pt x="241" y="457"/>
                  </a:lnTo>
                  <a:lnTo>
                    <a:pt x="283" y="416"/>
                  </a:lnTo>
                  <a:lnTo>
                    <a:pt x="312" y="360"/>
                  </a:lnTo>
                  <a:lnTo>
                    <a:pt x="336" y="298"/>
                  </a:lnTo>
                  <a:lnTo>
                    <a:pt x="336" y="298"/>
                  </a:lnTo>
                  <a:lnTo>
                    <a:pt x="348" y="247"/>
                  </a:lnTo>
                  <a:lnTo>
                    <a:pt x="354" y="200"/>
                  </a:lnTo>
                  <a:lnTo>
                    <a:pt x="348" y="154"/>
                  </a:lnTo>
                  <a:lnTo>
                    <a:pt x="336" y="113"/>
                  </a:lnTo>
                  <a:lnTo>
                    <a:pt x="324" y="77"/>
                  </a:lnTo>
                  <a:lnTo>
                    <a:pt x="300" y="46"/>
                  </a:lnTo>
                  <a:lnTo>
                    <a:pt x="271" y="20"/>
                  </a:lnTo>
                  <a:lnTo>
                    <a:pt x="241" y="5"/>
                  </a:lnTo>
                  <a:lnTo>
                    <a:pt x="241" y="5"/>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93"/>
            <p:cNvSpPr>
              <a:spLocks/>
            </p:cNvSpPr>
            <p:nvPr/>
          </p:nvSpPr>
          <p:spPr bwMode="auto">
            <a:xfrm>
              <a:off x="4566" y="2612"/>
              <a:ext cx="307" cy="442"/>
            </a:xfrm>
            <a:custGeom>
              <a:avLst/>
              <a:gdLst>
                <a:gd name="T0" fmla="*/ 207 w 307"/>
                <a:gd name="T1" fmla="*/ 5 h 442"/>
                <a:gd name="T2" fmla="*/ 207 w 307"/>
                <a:gd name="T3" fmla="*/ 5 h 442"/>
                <a:gd name="T4" fmla="*/ 177 w 307"/>
                <a:gd name="T5" fmla="*/ 0 h 442"/>
                <a:gd name="T6" fmla="*/ 142 w 307"/>
                <a:gd name="T7" fmla="*/ 10 h 442"/>
                <a:gd name="T8" fmla="*/ 112 w 307"/>
                <a:gd name="T9" fmla="*/ 25 h 442"/>
                <a:gd name="T10" fmla="*/ 89 w 307"/>
                <a:gd name="T11" fmla="*/ 46 h 442"/>
                <a:gd name="T12" fmla="*/ 59 w 307"/>
                <a:gd name="T13" fmla="*/ 77 h 442"/>
                <a:gd name="T14" fmla="*/ 41 w 307"/>
                <a:gd name="T15" fmla="*/ 113 h 442"/>
                <a:gd name="T16" fmla="*/ 18 w 307"/>
                <a:gd name="T17" fmla="*/ 154 h 442"/>
                <a:gd name="T18" fmla="*/ 6 w 307"/>
                <a:gd name="T19" fmla="*/ 195 h 442"/>
                <a:gd name="T20" fmla="*/ 6 w 307"/>
                <a:gd name="T21" fmla="*/ 195 h 442"/>
                <a:gd name="T22" fmla="*/ 0 w 307"/>
                <a:gd name="T23" fmla="*/ 262 h 442"/>
                <a:gd name="T24" fmla="*/ 6 w 307"/>
                <a:gd name="T25" fmla="*/ 324 h 442"/>
                <a:gd name="T26" fmla="*/ 12 w 307"/>
                <a:gd name="T27" fmla="*/ 349 h 442"/>
                <a:gd name="T28" fmla="*/ 24 w 307"/>
                <a:gd name="T29" fmla="*/ 375 h 442"/>
                <a:gd name="T30" fmla="*/ 36 w 307"/>
                <a:gd name="T31" fmla="*/ 395 h 442"/>
                <a:gd name="T32" fmla="*/ 47 w 307"/>
                <a:gd name="T33" fmla="*/ 416 h 442"/>
                <a:gd name="T34" fmla="*/ 47 w 307"/>
                <a:gd name="T35" fmla="*/ 416 h 442"/>
                <a:gd name="T36" fmla="*/ 100 w 307"/>
                <a:gd name="T37" fmla="*/ 421 h 442"/>
                <a:gd name="T38" fmla="*/ 130 w 307"/>
                <a:gd name="T39" fmla="*/ 431 h 442"/>
                <a:gd name="T40" fmla="*/ 154 w 307"/>
                <a:gd name="T41" fmla="*/ 442 h 442"/>
                <a:gd name="T42" fmla="*/ 154 w 307"/>
                <a:gd name="T43" fmla="*/ 442 h 442"/>
                <a:gd name="T44" fmla="*/ 177 w 307"/>
                <a:gd name="T45" fmla="*/ 431 h 442"/>
                <a:gd name="T46" fmla="*/ 201 w 307"/>
                <a:gd name="T47" fmla="*/ 416 h 442"/>
                <a:gd name="T48" fmla="*/ 224 w 307"/>
                <a:gd name="T49" fmla="*/ 401 h 442"/>
                <a:gd name="T50" fmla="*/ 242 w 307"/>
                <a:gd name="T51" fmla="*/ 375 h 442"/>
                <a:gd name="T52" fmla="*/ 260 w 307"/>
                <a:gd name="T53" fmla="*/ 349 h 442"/>
                <a:gd name="T54" fmla="*/ 277 w 307"/>
                <a:gd name="T55" fmla="*/ 318 h 442"/>
                <a:gd name="T56" fmla="*/ 289 w 307"/>
                <a:gd name="T57" fmla="*/ 288 h 442"/>
                <a:gd name="T58" fmla="*/ 301 w 307"/>
                <a:gd name="T59" fmla="*/ 252 h 442"/>
                <a:gd name="T60" fmla="*/ 301 w 307"/>
                <a:gd name="T61" fmla="*/ 252 h 442"/>
                <a:gd name="T62" fmla="*/ 307 w 307"/>
                <a:gd name="T63" fmla="*/ 205 h 442"/>
                <a:gd name="T64" fmla="*/ 307 w 307"/>
                <a:gd name="T65" fmla="*/ 164 h 442"/>
                <a:gd name="T66" fmla="*/ 301 w 307"/>
                <a:gd name="T67" fmla="*/ 123 h 442"/>
                <a:gd name="T68" fmla="*/ 295 w 307"/>
                <a:gd name="T69" fmla="*/ 87 h 442"/>
                <a:gd name="T70" fmla="*/ 277 w 307"/>
                <a:gd name="T71" fmla="*/ 56 h 442"/>
                <a:gd name="T72" fmla="*/ 260 w 307"/>
                <a:gd name="T73" fmla="*/ 30 h 442"/>
                <a:gd name="T74" fmla="*/ 236 w 307"/>
                <a:gd name="T75" fmla="*/ 15 h 442"/>
                <a:gd name="T76" fmla="*/ 207 w 307"/>
                <a:gd name="T77" fmla="*/ 5 h 442"/>
                <a:gd name="T78" fmla="*/ 207 w 307"/>
                <a:gd name="T79" fmla="*/ 5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7" h="442">
                  <a:moveTo>
                    <a:pt x="207" y="5"/>
                  </a:moveTo>
                  <a:lnTo>
                    <a:pt x="207" y="5"/>
                  </a:lnTo>
                  <a:lnTo>
                    <a:pt x="177" y="0"/>
                  </a:lnTo>
                  <a:lnTo>
                    <a:pt x="142" y="10"/>
                  </a:lnTo>
                  <a:lnTo>
                    <a:pt x="112" y="25"/>
                  </a:lnTo>
                  <a:lnTo>
                    <a:pt x="89" y="46"/>
                  </a:lnTo>
                  <a:lnTo>
                    <a:pt x="59" y="77"/>
                  </a:lnTo>
                  <a:lnTo>
                    <a:pt x="41" y="113"/>
                  </a:lnTo>
                  <a:lnTo>
                    <a:pt x="18" y="154"/>
                  </a:lnTo>
                  <a:lnTo>
                    <a:pt x="6" y="195"/>
                  </a:lnTo>
                  <a:lnTo>
                    <a:pt x="6" y="195"/>
                  </a:lnTo>
                  <a:lnTo>
                    <a:pt x="0" y="262"/>
                  </a:lnTo>
                  <a:lnTo>
                    <a:pt x="6" y="324"/>
                  </a:lnTo>
                  <a:lnTo>
                    <a:pt x="12" y="349"/>
                  </a:lnTo>
                  <a:lnTo>
                    <a:pt x="24" y="375"/>
                  </a:lnTo>
                  <a:lnTo>
                    <a:pt x="36" y="395"/>
                  </a:lnTo>
                  <a:lnTo>
                    <a:pt x="47" y="416"/>
                  </a:lnTo>
                  <a:lnTo>
                    <a:pt x="47" y="416"/>
                  </a:lnTo>
                  <a:lnTo>
                    <a:pt x="100" y="421"/>
                  </a:lnTo>
                  <a:lnTo>
                    <a:pt x="130" y="431"/>
                  </a:lnTo>
                  <a:lnTo>
                    <a:pt x="154" y="442"/>
                  </a:lnTo>
                  <a:lnTo>
                    <a:pt x="154" y="442"/>
                  </a:lnTo>
                  <a:lnTo>
                    <a:pt x="177" y="431"/>
                  </a:lnTo>
                  <a:lnTo>
                    <a:pt x="201" y="416"/>
                  </a:lnTo>
                  <a:lnTo>
                    <a:pt x="224" y="401"/>
                  </a:lnTo>
                  <a:lnTo>
                    <a:pt x="242" y="375"/>
                  </a:lnTo>
                  <a:lnTo>
                    <a:pt x="260" y="349"/>
                  </a:lnTo>
                  <a:lnTo>
                    <a:pt x="277" y="318"/>
                  </a:lnTo>
                  <a:lnTo>
                    <a:pt x="289" y="288"/>
                  </a:lnTo>
                  <a:lnTo>
                    <a:pt x="301" y="252"/>
                  </a:lnTo>
                  <a:lnTo>
                    <a:pt x="301" y="252"/>
                  </a:lnTo>
                  <a:lnTo>
                    <a:pt x="307" y="205"/>
                  </a:lnTo>
                  <a:lnTo>
                    <a:pt x="307" y="164"/>
                  </a:lnTo>
                  <a:lnTo>
                    <a:pt x="301" y="123"/>
                  </a:lnTo>
                  <a:lnTo>
                    <a:pt x="295" y="87"/>
                  </a:lnTo>
                  <a:lnTo>
                    <a:pt x="277" y="56"/>
                  </a:lnTo>
                  <a:lnTo>
                    <a:pt x="260" y="30"/>
                  </a:lnTo>
                  <a:lnTo>
                    <a:pt x="236" y="15"/>
                  </a:lnTo>
                  <a:lnTo>
                    <a:pt x="207" y="5"/>
                  </a:lnTo>
                  <a:lnTo>
                    <a:pt x="207"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94"/>
            <p:cNvSpPr>
              <a:spLocks/>
            </p:cNvSpPr>
            <p:nvPr/>
          </p:nvSpPr>
          <p:spPr bwMode="auto">
            <a:xfrm>
              <a:off x="4572" y="2612"/>
              <a:ext cx="301" cy="282"/>
            </a:xfrm>
            <a:custGeom>
              <a:avLst/>
              <a:gdLst>
                <a:gd name="T0" fmla="*/ 189 w 301"/>
                <a:gd name="T1" fmla="*/ 41 h 282"/>
                <a:gd name="T2" fmla="*/ 189 w 301"/>
                <a:gd name="T3" fmla="*/ 41 h 282"/>
                <a:gd name="T4" fmla="*/ 218 w 301"/>
                <a:gd name="T5" fmla="*/ 51 h 282"/>
                <a:gd name="T6" fmla="*/ 242 w 301"/>
                <a:gd name="T7" fmla="*/ 66 h 282"/>
                <a:gd name="T8" fmla="*/ 260 w 301"/>
                <a:gd name="T9" fmla="*/ 92 h 282"/>
                <a:gd name="T10" fmla="*/ 277 w 301"/>
                <a:gd name="T11" fmla="*/ 123 h 282"/>
                <a:gd name="T12" fmla="*/ 289 w 301"/>
                <a:gd name="T13" fmla="*/ 159 h 282"/>
                <a:gd name="T14" fmla="*/ 289 w 301"/>
                <a:gd name="T15" fmla="*/ 195 h 282"/>
                <a:gd name="T16" fmla="*/ 289 w 301"/>
                <a:gd name="T17" fmla="*/ 236 h 282"/>
                <a:gd name="T18" fmla="*/ 283 w 301"/>
                <a:gd name="T19" fmla="*/ 282 h 282"/>
                <a:gd name="T20" fmla="*/ 283 w 301"/>
                <a:gd name="T21" fmla="*/ 282 h 282"/>
                <a:gd name="T22" fmla="*/ 295 w 301"/>
                <a:gd name="T23" fmla="*/ 252 h 282"/>
                <a:gd name="T24" fmla="*/ 295 w 301"/>
                <a:gd name="T25" fmla="*/ 252 h 282"/>
                <a:gd name="T26" fmla="*/ 301 w 301"/>
                <a:gd name="T27" fmla="*/ 205 h 282"/>
                <a:gd name="T28" fmla="*/ 301 w 301"/>
                <a:gd name="T29" fmla="*/ 164 h 282"/>
                <a:gd name="T30" fmla="*/ 295 w 301"/>
                <a:gd name="T31" fmla="*/ 123 h 282"/>
                <a:gd name="T32" fmla="*/ 289 w 301"/>
                <a:gd name="T33" fmla="*/ 87 h 282"/>
                <a:gd name="T34" fmla="*/ 271 w 301"/>
                <a:gd name="T35" fmla="*/ 56 h 282"/>
                <a:gd name="T36" fmla="*/ 254 w 301"/>
                <a:gd name="T37" fmla="*/ 30 h 282"/>
                <a:gd name="T38" fmla="*/ 230 w 301"/>
                <a:gd name="T39" fmla="*/ 15 h 282"/>
                <a:gd name="T40" fmla="*/ 201 w 301"/>
                <a:gd name="T41" fmla="*/ 5 h 282"/>
                <a:gd name="T42" fmla="*/ 201 w 301"/>
                <a:gd name="T43" fmla="*/ 5 h 282"/>
                <a:gd name="T44" fmla="*/ 171 w 301"/>
                <a:gd name="T45" fmla="*/ 0 h 282"/>
                <a:gd name="T46" fmla="*/ 136 w 301"/>
                <a:gd name="T47" fmla="*/ 10 h 282"/>
                <a:gd name="T48" fmla="*/ 106 w 301"/>
                <a:gd name="T49" fmla="*/ 25 h 282"/>
                <a:gd name="T50" fmla="*/ 83 w 301"/>
                <a:gd name="T51" fmla="*/ 46 h 282"/>
                <a:gd name="T52" fmla="*/ 53 w 301"/>
                <a:gd name="T53" fmla="*/ 77 h 282"/>
                <a:gd name="T54" fmla="*/ 35 w 301"/>
                <a:gd name="T55" fmla="*/ 113 h 282"/>
                <a:gd name="T56" fmla="*/ 12 w 301"/>
                <a:gd name="T57" fmla="*/ 154 h 282"/>
                <a:gd name="T58" fmla="*/ 0 w 301"/>
                <a:gd name="T59" fmla="*/ 195 h 282"/>
                <a:gd name="T60" fmla="*/ 0 w 301"/>
                <a:gd name="T61" fmla="*/ 195 h 282"/>
                <a:gd name="T62" fmla="*/ 0 w 301"/>
                <a:gd name="T63" fmla="*/ 205 h 282"/>
                <a:gd name="T64" fmla="*/ 0 w 301"/>
                <a:gd name="T65" fmla="*/ 205 h 282"/>
                <a:gd name="T66" fmla="*/ 12 w 301"/>
                <a:gd name="T67" fmla="*/ 169 h 282"/>
                <a:gd name="T68" fmla="*/ 35 w 301"/>
                <a:gd name="T69" fmla="*/ 133 h 282"/>
                <a:gd name="T70" fmla="*/ 53 w 301"/>
                <a:gd name="T71" fmla="*/ 102 h 282"/>
                <a:gd name="T72" fmla="*/ 77 w 301"/>
                <a:gd name="T73" fmla="*/ 77 h 282"/>
                <a:gd name="T74" fmla="*/ 106 w 301"/>
                <a:gd name="T75" fmla="*/ 61 h 282"/>
                <a:gd name="T76" fmla="*/ 136 w 301"/>
                <a:gd name="T77" fmla="*/ 46 h 282"/>
                <a:gd name="T78" fmla="*/ 159 w 301"/>
                <a:gd name="T79" fmla="*/ 41 h 282"/>
                <a:gd name="T80" fmla="*/ 189 w 301"/>
                <a:gd name="T81" fmla="*/ 41 h 282"/>
                <a:gd name="T82" fmla="*/ 189 w 301"/>
                <a:gd name="T83" fmla="*/ 4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1" h="282">
                  <a:moveTo>
                    <a:pt x="189" y="41"/>
                  </a:moveTo>
                  <a:lnTo>
                    <a:pt x="189" y="41"/>
                  </a:lnTo>
                  <a:lnTo>
                    <a:pt x="218" y="51"/>
                  </a:lnTo>
                  <a:lnTo>
                    <a:pt x="242" y="66"/>
                  </a:lnTo>
                  <a:lnTo>
                    <a:pt x="260" y="92"/>
                  </a:lnTo>
                  <a:lnTo>
                    <a:pt x="277" y="123"/>
                  </a:lnTo>
                  <a:lnTo>
                    <a:pt x="289" y="159"/>
                  </a:lnTo>
                  <a:lnTo>
                    <a:pt x="289" y="195"/>
                  </a:lnTo>
                  <a:lnTo>
                    <a:pt x="289" y="236"/>
                  </a:lnTo>
                  <a:lnTo>
                    <a:pt x="283" y="282"/>
                  </a:lnTo>
                  <a:lnTo>
                    <a:pt x="283" y="282"/>
                  </a:lnTo>
                  <a:lnTo>
                    <a:pt x="295" y="252"/>
                  </a:lnTo>
                  <a:lnTo>
                    <a:pt x="295" y="252"/>
                  </a:lnTo>
                  <a:lnTo>
                    <a:pt x="301" y="205"/>
                  </a:lnTo>
                  <a:lnTo>
                    <a:pt x="301" y="164"/>
                  </a:lnTo>
                  <a:lnTo>
                    <a:pt x="295" y="123"/>
                  </a:lnTo>
                  <a:lnTo>
                    <a:pt x="289" y="87"/>
                  </a:lnTo>
                  <a:lnTo>
                    <a:pt x="271" y="56"/>
                  </a:lnTo>
                  <a:lnTo>
                    <a:pt x="254" y="30"/>
                  </a:lnTo>
                  <a:lnTo>
                    <a:pt x="230" y="15"/>
                  </a:lnTo>
                  <a:lnTo>
                    <a:pt x="201" y="5"/>
                  </a:lnTo>
                  <a:lnTo>
                    <a:pt x="201" y="5"/>
                  </a:lnTo>
                  <a:lnTo>
                    <a:pt x="171" y="0"/>
                  </a:lnTo>
                  <a:lnTo>
                    <a:pt x="136" y="10"/>
                  </a:lnTo>
                  <a:lnTo>
                    <a:pt x="106" y="25"/>
                  </a:lnTo>
                  <a:lnTo>
                    <a:pt x="83" y="46"/>
                  </a:lnTo>
                  <a:lnTo>
                    <a:pt x="53" y="77"/>
                  </a:lnTo>
                  <a:lnTo>
                    <a:pt x="35" y="113"/>
                  </a:lnTo>
                  <a:lnTo>
                    <a:pt x="12" y="154"/>
                  </a:lnTo>
                  <a:lnTo>
                    <a:pt x="0" y="195"/>
                  </a:lnTo>
                  <a:lnTo>
                    <a:pt x="0" y="195"/>
                  </a:lnTo>
                  <a:lnTo>
                    <a:pt x="0" y="205"/>
                  </a:lnTo>
                  <a:lnTo>
                    <a:pt x="0" y="205"/>
                  </a:lnTo>
                  <a:lnTo>
                    <a:pt x="12" y="169"/>
                  </a:lnTo>
                  <a:lnTo>
                    <a:pt x="35" y="133"/>
                  </a:lnTo>
                  <a:lnTo>
                    <a:pt x="53" y="102"/>
                  </a:lnTo>
                  <a:lnTo>
                    <a:pt x="77" y="77"/>
                  </a:lnTo>
                  <a:lnTo>
                    <a:pt x="106" y="61"/>
                  </a:lnTo>
                  <a:lnTo>
                    <a:pt x="136" y="46"/>
                  </a:lnTo>
                  <a:lnTo>
                    <a:pt x="159" y="41"/>
                  </a:lnTo>
                  <a:lnTo>
                    <a:pt x="189" y="41"/>
                  </a:lnTo>
                  <a:lnTo>
                    <a:pt x="189" y="4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95"/>
            <p:cNvSpPr>
              <a:spLocks/>
            </p:cNvSpPr>
            <p:nvPr/>
          </p:nvSpPr>
          <p:spPr bwMode="auto">
            <a:xfrm>
              <a:off x="4613" y="2612"/>
              <a:ext cx="230" cy="262"/>
            </a:xfrm>
            <a:custGeom>
              <a:avLst/>
              <a:gdLst>
                <a:gd name="T0" fmla="*/ 225 w 230"/>
                <a:gd name="T1" fmla="*/ 154 h 262"/>
                <a:gd name="T2" fmla="*/ 225 w 230"/>
                <a:gd name="T3" fmla="*/ 154 h 262"/>
                <a:gd name="T4" fmla="*/ 219 w 230"/>
                <a:gd name="T5" fmla="*/ 180 h 262"/>
                <a:gd name="T6" fmla="*/ 201 w 230"/>
                <a:gd name="T7" fmla="*/ 205 h 262"/>
                <a:gd name="T8" fmla="*/ 189 w 230"/>
                <a:gd name="T9" fmla="*/ 226 h 262"/>
                <a:gd name="T10" fmla="*/ 166 w 230"/>
                <a:gd name="T11" fmla="*/ 241 h 262"/>
                <a:gd name="T12" fmla="*/ 148 w 230"/>
                <a:gd name="T13" fmla="*/ 252 h 262"/>
                <a:gd name="T14" fmla="*/ 124 w 230"/>
                <a:gd name="T15" fmla="*/ 262 h 262"/>
                <a:gd name="T16" fmla="*/ 101 w 230"/>
                <a:gd name="T17" fmla="*/ 262 h 262"/>
                <a:gd name="T18" fmla="*/ 77 w 230"/>
                <a:gd name="T19" fmla="*/ 262 h 262"/>
                <a:gd name="T20" fmla="*/ 77 w 230"/>
                <a:gd name="T21" fmla="*/ 262 h 262"/>
                <a:gd name="T22" fmla="*/ 59 w 230"/>
                <a:gd name="T23" fmla="*/ 252 h 262"/>
                <a:gd name="T24" fmla="*/ 42 w 230"/>
                <a:gd name="T25" fmla="*/ 241 h 262"/>
                <a:gd name="T26" fmla="*/ 24 w 230"/>
                <a:gd name="T27" fmla="*/ 226 h 262"/>
                <a:gd name="T28" fmla="*/ 12 w 230"/>
                <a:gd name="T29" fmla="*/ 205 h 262"/>
                <a:gd name="T30" fmla="*/ 6 w 230"/>
                <a:gd name="T31" fmla="*/ 185 h 262"/>
                <a:gd name="T32" fmla="*/ 0 w 230"/>
                <a:gd name="T33" fmla="*/ 159 h 262"/>
                <a:gd name="T34" fmla="*/ 0 w 230"/>
                <a:gd name="T35" fmla="*/ 133 h 262"/>
                <a:gd name="T36" fmla="*/ 6 w 230"/>
                <a:gd name="T37" fmla="*/ 108 h 262"/>
                <a:gd name="T38" fmla="*/ 6 w 230"/>
                <a:gd name="T39" fmla="*/ 108 h 262"/>
                <a:gd name="T40" fmla="*/ 18 w 230"/>
                <a:gd name="T41" fmla="*/ 82 h 262"/>
                <a:gd name="T42" fmla="*/ 30 w 230"/>
                <a:gd name="T43" fmla="*/ 61 h 262"/>
                <a:gd name="T44" fmla="*/ 48 w 230"/>
                <a:gd name="T45" fmla="*/ 41 h 262"/>
                <a:gd name="T46" fmla="*/ 65 w 230"/>
                <a:gd name="T47" fmla="*/ 25 h 262"/>
                <a:gd name="T48" fmla="*/ 89 w 230"/>
                <a:gd name="T49" fmla="*/ 10 h 262"/>
                <a:gd name="T50" fmla="*/ 107 w 230"/>
                <a:gd name="T51" fmla="*/ 5 h 262"/>
                <a:gd name="T52" fmla="*/ 130 w 230"/>
                <a:gd name="T53" fmla="*/ 0 h 262"/>
                <a:gd name="T54" fmla="*/ 154 w 230"/>
                <a:gd name="T55" fmla="*/ 5 h 262"/>
                <a:gd name="T56" fmla="*/ 154 w 230"/>
                <a:gd name="T57" fmla="*/ 5 h 262"/>
                <a:gd name="T58" fmla="*/ 177 w 230"/>
                <a:gd name="T59" fmla="*/ 10 h 262"/>
                <a:gd name="T60" fmla="*/ 195 w 230"/>
                <a:gd name="T61" fmla="*/ 20 h 262"/>
                <a:gd name="T62" fmla="*/ 207 w 230"/>
                <a:gd name="T63" fmla="*/ 41 h 262"/>
                <a:gd name="T64" fmla="*/ 219 w 230"/>
                <a:gd name="T65" fmla="*/ 56 h 262"/>
                <a:gd name="T66" fmla="*/ 230 w 230"/>
                <a:gd name="T67" fmla="*/ 82 h 262"/>
                <a:gd name="T68" fmla="*/ 230 w 230"/>
                <a:gd name="T69" fmla="*/ 102 h 262"/>
                <a:gd name="T70" fmla="*/ 230 w 230"/>
                <a:gd name="T71" fmla="*/ 128 h 262"/>
                <a:gd name="T72" fmla="*/ 225 w 230"/>
                <a:gd name="T73" fmla="*/ 154 h 262"/>
                <a:gd name="T74" fmla="*/ 225 w 230"/>
                <a:gd name="T75"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0" h="262">
                  <a:moveTo>
                    <a:pt x="225" y="154"/>
                  </a:moveTo>
                  <a:lnTo>
                    <a:pt x="225" y="154"/>
                  </a:lnTo>
                  <a:lnTo>
                    <a:pt x="219" y="180"/>
                  </a:lnTo>
                  <a:lnTo>
                    <a:pt x="201" y="205"/>
                  </a:lnTo>
                  <a:lnTo>
                    <a:pt x="189" y="226"/>
                  </a:lnTo>
                  <a:lnTo>
                    <a:pt x="166" y="241"/>
                  </a:lnTo>
                  <a:lnTo>
                    <a:pt x="148" y="252"/>
                  </a:lnTo>
                  <a:lnTo>
                    <a:pt x="124" y="262"/>
                  </a:lnTo>
                  <a:lnTo>
                    <a:pt x="101" y="262"/>
                  </a:lnTo>
                  <a:lnTo>
                    <a:pt x="77" y="262"/>
                  </a:lnTo>
                  <a:lnTo>
                    <a:pt x="77" y="262"/>
                  </a:lnTo>
                  <a:lnTo>
                    <a:pt x="59" y="252"/>
                  </a:lnTo>
                  <a:lnTo>
                    <a:pt x="42" y="241"/>
                  </a:lnTo>
                  <a:lnTo>
                    <a:pt x="24" y="226"/>
                  </a:lnTo>
                  <a:lnTo>
                    <a:pt x="12" y="205"/>
                  </a:lnTo>
                  <a:lnTo>
                    <a:pt x="6" y="185"/>
                  </a:lnTo>
                  <a:lnTo>
                    <a:pt x="0" y="159"/>
                  </a:lnTo>
                  <a:lnTo>
                    <a:pt x="0" y="133"/>
                  </a:lnTo>
                  <a:lnTo>
                    <a:pt x="6" y="108"/>
                  </a:lnTo>
                  <a:lnTo>
                    <a:pt x="6" y="108"/>
                  </a:lnTo>
                  <a:lnTo>
                    <a:pt x="18" y="82"/>
                  </a:lnTo>
                  <a:lnTo>
                    <a:pt x="30" y="61"/>
                  </a:lnTo>
                  <a:lnTo>
                    <a:pt x="48" y="41"/>
                  </a:lnTo>
                  <a:lnTo>
                    <a:pt x="65" y="25"/>
                  </a:lnTo>
                  <a:lnTo>
                    <a:pt x="89" y="10"/>
                  </a:lnTo>
                  <a:lnTo>
                    <a:pt x="107" y="5"/>
                  </a:lnTo>
                  <a:lnTo>
                    <a:pt x="130" y="0"/>
                  </a:lnTo>
                  <a:lnTo>
                    <a:pt x="154" y="5"/>
                  </a:lnTo>
                  <a:lnTo>
                    <a:pt x="154" y="5"/>
                  </a:lnTo>
                  <a:lnTo>
                    <a:pt x="177" y="10"/>
                  </a:lnTo>
                  <a:lnTo>
                    <a:pt x="195" y="20"/>
                  </a:lnTo>
                  <a:lnTo>
                    <a:pt x="207" y="41"/>
                  </a:lnTo>
                  <a:lnTo>
                    <a:pt x="219" y="56"/>
                  </a:lnTo>
                  <a:lnTo>
                    <a:pt x="230" y="82"/>
                  </a:lnTo>
                  <a:lnTo>
                    <a:pt x="230" y="102"/>
                  </a:lnTo>
                  <a:lnTo>
                    <a:pt x="230" y="128"/>
                  </a:lnTo>
                  <a:lnTo>
                    <a:pt x="225" y="154"/>
                  </a:lnTo>
                  <a:lnTo>
                    <a:pt x="225" y="154"/>
                  </a:lnTo>
                  <a:close/>
                </a:path>
              </a:pathLst>
            </a:custGeom>
            <a:solidFill>
              <a:srgbClr val="1A5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96"/>
            <p:cNvSpPr>
              <a:spLocks/>
            </p:cNvSpPr>
            <p:nvPr/>
          </p:nvSpPr>
          <p:spPr bwMode="auto">
            <a:xfrm>
              <a:off x="4637" y="2637"/>
              <a:ext cx="183" cy="211"/>
            </a:xfrm>
            <a:custGeom>
              <a:avLst/>
              <a:gdLst>
                <a:gd name="T0" fmla="*/ 183 w 183"/>
                <a:gd name="T1" fmla="*/ 124 h 211"/>
                <a:gd name="T2" fmla="*/ 183 w 183"/>
                <a:gd name="T3" fmla="*/ 124 h 211"/>
                <a:gd name="T4" fmla="*/ 171 w 183"/>
                <a:gd name="T5" fmla="*/ 144 h 211"/>
                <a:gd name="T6" fmla="*/ 159 w 183"/>
                <a:gd name="T7" fmla="*/ 165 h 211"/>
                <a:gd name="T8" fmla="*/ 147 w 183"/>
                <a:gd name="T9" fmla="*/ 180 h 211"/>
                <a:gd name="T10" fmla="*/ 136 w 183"/>
                <a:gd name="T11" fmla="*/ 196 h 211"/>
                <a:gd name="T12" fmla="*/ 118 w 183"/>
                <a:gd name="T13" fmla="*/ 201 h 211"/>
                <a:gd name="T14" fmla="*/ 100 w 183"/>
                <a:gd name="T15" fmla="*/ 211 h 211"/>
                <a:gd name="T16" fmla="*/ 83 w 183"/>
                <a:gd name="T17" fmla="*/ 211 h 211"/>
                <a:gd name="T18" fmla="*/ 65 w 183"/>
                <a:gd name="T19" fmla="*/ 211 h 211"/>
                <a:gd name="T20" fmla="*/ 65 w 183"/>
                <a:gd name="T21" fmla="*/ 211 h 211"/>
                <a:gd name="T22" fmla="*/ 47 w 183"/>
                <a:gd name="T23" fmla="*/ 201 h 211"/>
                <a:gd name="T24" fmla="*/ 29 w 183"/>
                <a:gd name="T25" fmla="*/ 196 h 211"/>
                <a:gd name="T26" fmla="*/ 18 w 183"/>
                <a:gd name="T27" fmla="*/ 180 h 211"/>
                <a:gd name="T28" fmla="*/ 6 w 183"/>
                <a:gd name="T29" fmla="*/ 165 h 211"/>
                <a:gd name="T30" fmla="*/ 0 w 183"/>
                <a:gd name="T31" fmla="*/ 149 h 211"/>
                <a:gd name="T32" fmla="*/ 0 w 183"/>
                <a:gd name="T33" fmla="*/ 129 h 211"/>
                <a:gd name="T34" fmla="*/ 0 w 183"/>
                <a:gd name="T35" fmla="*/ 108 h 211"/>
                <a:gd name="T36" fmla="*/ 6 w 183"/>
                <a:gd name="T37" fmla="*/ 88 h 211"/>
                <a:gd name="T38" fmla="*/ 6 w 183"/>
                <a:gd name="T39" fmla="*/ 88 h 211"/>
                <a:gd name="T40" fmla="*/ 12 w 183"/>
                <a:gd name="T41" fmla="*/ 67 h 211"/>
                <a:gd name="T42" fmla="*/ 24 w 183"/>
                <a:gd name="T43" fmla="*/ 47 h 211"/>
                <a:gd name="T44" fmla="*/ 35 w 183"/>
                <a:gd name="T45" fmla="*/ 31 h 211"/>
                <a:gd name="T46" fmla="*/ 53 w 183"/>
                <a:gd name="T47" fmla="*/ 21 h 211"/>
                <a:gd name="T48" fmla="*/ 71 w 183"/>
                <a:gd name="T49" fmla="*/ 11 h 211"/>
                <a:gd name="T50" fmla="*/ 88 w 183"/>
                <a:gd name="T51" fmla="*/ 5 h 211"/>
                <a:gd name="T52" fmla="*/ 106 w 183"/>
                <a:gd name="T53" fmla="*/ 0 h 211"/>
                <a:gd name="T54" fmla="*/ 124 w 183"/>
                <a:gd name="T55" fmla="*/ 5 h 211"/>
                <a:gd name="T56" fmla="*/ 124 w 183"/>
                <a:gd name="T57" fmla="*/ 5 h 211"/>
                <a:gd name="T58" fmla="*/ 142 w 183"/>
                <a:gd name="T59" fmla="*/ 11 h 211"/>
                <a:gd name="T60" fmla="*/ 153 w 183"/>
                <a:gd name="T61" fmla="*/ 21 h 211"/>
                <a:gd name="T62" fmla="*/ 165 w 183"/>
                <a:gd name="T63" fmla="*/ 31 h 211"/>
                <a:gd name="T64" fmla="*/ 177 w 183"/>
                <a:gd name="T65" fmla="*/ 47 h 211"/>
                <a:gd name="T66" fmla="*/ 183 w 183"/>
                <a:gd name="T67" fmla="*/ 67 h 211"/>
                <a:gd name="T68" fmla="*/ 183 w 183"/>
                <a:gd name="T69" fmla="*/ 83 h 211"/>
                <a:gd name="T70" fmla="*/ 183 w 183"/>
                <a:gd name="T71" fmla="*/ 103 h 211"/>
                <a:gd name="T72" fmla="*/ 183 w 183"/>
                <a:gd name="T73" fmla="*/ 124 h 211"/>
                <a:gd name="T74" fmla="*/ 183 w 183"/>
                <a:gd name="T75" fmla="*/ 12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3" h="211">
                  <a:moveTo>
                    <a:pt x="183" y="124"/>
                  </a:moveTo>
                  <a:lnTo>
                    <a:pt x="183" y="124"/>
                  </a:lnTo>
                  <a:lnTo>
                    <a:pt x="171" y="144"/>
                  </a:lnTo>
                  <a:lnTo>
                    <a:pt x="159" y="165"/>
                  </a:lnTo>
                  <a:lnTo>
                    <a:pt x="147" y="180"/>
                  </a:lnTo>
                  <a:lnTo>
                    <a:pt x="136" y="196"/>
                  </a:lnTo>
                  <a:lnTo>
                    <a:pt x="118" y="201"/>
                  </a:lnTo>
                  <a:lnTo>
                    <a:pt x="100" y="211"/>
                  </a:lnTo>
                  <a:lnTo>
                    <a:pt x="83" y="211"/>
                  </a:lnTo>
                  <a:lnTo>
                    <a:pt x="65" y="211"/>
                  </a:lnTo>
                  <a:lnTo>
                    <a:pt x="65" y="211"/>
                  </a:lnTo>
                  <a:lnTo>
                    <a:pt x="47" y="201"/>
                  </a:lnTo>
                  <a:lnTo>
                    <a:pt x="29" y="196"/>
                  </a:lnTo>
                  <a:lnTo>
                    <a:pt x="18" y="180"/>
                  </a:lnTo>
                  <a:lnTo>
                    <a:pt x="6" y="165"/>
                  </a:lnTo>
                  <a:lnTo>
                    <a:pt x="0" y="149"/>
                  </a:lnTo>
                  <a:lnTo>
                    <a:pt x="0" y="129"/>
                  </a:lnTo>
                  <a:lnTo>
                    <a:pt x="0" y="108"/>
                  </a:lnTo>
                  <a:lnTo>
                    <a:pt x="6" y="88"/>
                  </a:lnTo>
                  <a:lnTo>
                    <a:pt x="6" y="88"/>
                  </a:lnTo>
                  <a:lnTo>
                    <a:pt x="12" y="67"/>
                  </a:lnTo>
                  <a:lnTo>
                    <a:pt x="24" y="47"/>
                  </a:lnTo>
                  <a:lnTo>
                    <a:pt x="35" y="31"/>
                  </a:lnTo>
                  <a:lnTo>
                    <a:pt x="53" y="21"/>
                  </a:lnTo>
                  <a:lnTo>
                    <a:pt x="71" y="11"/>
                  </a:lnTo>
                  <a:lnTo>
                    <a:pt x="88" y="5"/>
                  </a:lnTo>
                  <a:lnTo>
                    <a:pt x="106" y="0"/>
                  </a:lnTo>
                  <a:lnTo>
                    <a:pt x="124" y="5"/>
                  </a:lnTo>
                  <a:lnTo>
                    <a:pt x="124" y="5"/>
                  </a:lnTo>
                  <a:lnTo>
                    <a:pt x="142" y="11"/>
                  </a:lnTo>
                  <a:lnTo>
                    <a:pt x="153" y="21"/>
                  </a:lnTo>
                  <a:lnTo>
                    <a:pt x="165" y="31"/>
                  </a:lnTo>
                  <a:lnTo>
                    <a:pt x="177" y="47"/>
                  </a:lnTo>
                  <a:lnTo>
                    <a:pt x="183" y="67"/>
                  </a:lnTo>
                  <a:lnTo>
                    <a:pt x="183" y="83"/>
                  </a:lnTo>
                  <a:lnTo>
                    <a:pt x="183" y="103"/>
                  </a:lnTo>
                  <a:lnTo>
                    <a:pt x="183" y="124"/>
                  </a:lnTo>
                  <a:lnTo>
                    <a:pt x="183" y="124"/>
                  </a:lnTo>
                  <a:close/>
                </a:path>
              </a:pathLst>
            </a:custGeom>
            <a:solidFill>
              <a:srgbClr val="28A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97"/>
            <p:cNvSpPr>
              <a:spLocks/>
            </p:cNvSpPr>
            <p:nvPr/>
          </p:nvSpPr>
          <p:spPr bwMode="auto">
            <a:xfrm>
              <a:off x="4666" y="2684"/>
              <a:ext cx="124" cy="128"/>
            </a:xfrm>
            <a:custGeom>
              <a:avLst/>
              <a:gdLst>
                <a:gd name="T0" fmla="*/ 118 w 124"/>
                <a:gd name="T1" fmla="*/ 77 h 128"/>
                <a:gd name="T2" fmla="*/ 118 w 124"/>
                <a:gd name="T3" fmla="*/ 77 h 128"/>
                <a:gd name="T4" fmla="*/ 107 w 124"/>
                <a:gd name="T5" fmla="*/ 102 h 128"/>
                <a:gd name="T6" fmla="*/ 89 w 124"/>
                <a:gd name="T7" fmla="*/ 118 h 128"/>
                <a:gd name="T8" fmla="*/ 65 w 124"/>
                <a:gd name="T9" fmla="*/ 128 h 128"/>
                <a:gd name="T10" fmla="*/ 42 w 124"/>
                <a:gd name="T11" fmla="*/ 128 h 128"/>
                <a:gd name="T12" fmla="*/ 42 w 124"/>
                <a:gd name="T13" fmla="*/ 128 h 128"/>
                <a:gd name="T14" fmla="*/ 24 w 124"/>
                <a:gd name="T15" fmla="*/ 118 h 128"/>
                <a:gd name="T16" fmla="*/ 6 w 124"/>
                <a:gd name="T17" fmla="*/ 97 h 128"/>
                <a:gd name="T18" fmla="*/ 0 w 124"/>
                <a:gd name="T19" fmla="*/ 77 h 128"/>
                <a:gd name="T20" fmla="*/ 6 w 124"/>
                <a:gd name="T21" fmla="*/ 51 h 128"/>
                <a:gd name="T22" fmla="*/ 6 w 124"/>
                <a:gd name="T23" fmla="*/ 51 h 128"/>
                <a:gd name="T24" fmla="*/ 18 w 124"/>
                <a:gd name="T25" fmla="*/ 25 h 128"/>
                <a:gd name="T26" fmla="*/ 36 w 124"/>
                <a:gd name="T27" fmla="*/ 10 h 128"/>
                <a:gd name="T28" fmla="*/ 59 w 124"/>
                <a:gd name="T29" fmla="*/ 0 h 128"/>
                <a:gd name="T30" fmla="*/ 83 w 124"/>
                <a:gd name="T31" fmla="*/ 0 h 128"/>
                <a:gd name="T32" fmla="*/ 83 w 124"/>
                <a:gd name="T33" fmla="*/ 0 h 128"/>
                <a:gd name="T34" fmla="*/ 101 w 124"/>
                <a:gd name="T35" fmla="*/ 10 h 128"/>
                <a:gd name="T36" fmla="*/ 118 w 124"/>
                <a:gd name="T37" fmla="*/ 25 h 128"/>
                <a:gd name="T38" fmla="*/ 124 w 124"/>
                <a:gd name="T39" fmla="*/ 51 h 128"/>
                <a:gd name="T40" fmla="*/ 118 w 124"/>
                <a:gd name="T41" fmla="*/ 77 h 128"/>
                <a:gd name="T42" fmla="*/ 118 w 124"/>
                <a:gd name="T43" fmla="*/ 7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4" h="128">
                  <a:moveTo>
                    <a:pt x="118" y="77"/>
                  </a:moveTo>
                  <a:lnTo>
                    <a:pt x="118" y="77"/>
                  </a:lnTo>
                  <a:lnTo>
                    <a:pt x="107" y="102"/>
                  </a:lnTo>
                  <a:lnTo>
                    <a:pt x="89" y="118"/>
                  </a:lnTo>
                  <a:lnTo>
                    <a:pt x="65" y="128"/>
                  </a:lnTo>
                  <a:lnTo>
                    <a:pt x="42" y="128"/>
                  </a:lnTo>
                  <a:lnTo>
                    <a:pt x="42" y="128"/>
                  </a:lnTo>
                  <a:lnTo>
                    <a:pt x="24" y="118"/>
                  </a:lnTo>
                  <a:lnTo>
                    <a:pt x="6" y="97"/>
                  </a:lnTo>
                  <a:lnTo>
                    <a:pt x="0" y="77"/>
                  </a:lnTo>
                  <a:lnTo>
                    <a:pt x="6" y="51"/>
                  </a:lnTo>
                  <a:lnTo>
                    <a:pt x="6" y="51"/>
                  </a:lnTo>
                  <a:lnTo>
                    <a:pt x="18" y="25"/>
                  </a:lnTo>
                  <a:lnTo>
                    <a:pt x="36" y="10"/>
                  </a:lnTo>
                  <a:lnTo>
                    <a:pt x="59" y="0"/>
                  </a:lnTo>
                  <a:lnTo>
                    <a:pt x="83" y="0"/>
                  </a:lnTo>
                  <a:lnTo>
                    <a:pt x="83" y="0"/>
                  </a:lnTo>
                  <a:lnTo>
                    <a:pt x="101" y="10"/>
                  </a:lnTo>
                  <a:lnTo>
                    <a:pt x="118" y="25"/>
                  </a:lnTo>
                  <a:lnTo>
                    <a:pt x="124" y="51"/>
                  </a:lnTo>
                  <a:lnTo>
                    <a:pt x="118" y="77"/>
                  </a:lnTo>
                  <a:lnTo>
                    <a:pt x="118"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98"/>
            <p:cNvSpPr>
              <a:spLocks/>
            </p:cNvSpPr>
            <p:nvPr/>
          </p:nvSpPr>
          <p:spPr bwMode="auto">
            <a:xfrm>
              <a:off x="4690" y="2673"/>
              <a:ext cx="47" cy="52"/>
            </a:xfrm>
            <a:custGeom>
              <a:avLst/>
              <a:gdLst>
                <a:gd name="T0" fmla="*/ 47 w 47"/>
                <a:gd name="T1" fmla="*/ 26 h 52"/>
                <a:gd name="T2" fmla="*/ 47 w 47"/>
                <a:gd name="T3" fmla="*/ 26 h 52"/>
                <a:gd name="T4" fmla="*/ 41 w 47"/>
                <a:gd name="T5" fmla="*/ 36 h 52"/>
                <a:gd name="T6" fmla="*/ 35 w 47"/>
                <a:gd name="T7" fmla="*/ 47 h 52"/>
                <a:gd name="T8" fmla="*/ 30 w 47"/>
                <a:gd name="T9" fmla="*/ 52 h 52"/>
                <a:gd name="T10" fmla="*/ 18 w 47"/>
                <a:gd name="T11" fmla="*/ 52 h 52"/>
                <a:gd name="T12" fmla="*/ 18 w 47"/>
                <a:gd name="T13" fmla="*/ 52 h 52"/>
                <a:gd name="T14" fmla="*/ 12 w 47"/>
                <a:gd name="T15" fmla="*/ 47 h 52"/>
                <a:gd name="T16" fmla="*/ 6 w 47"/>
                <a:gd name="T17" fmla="*/ 41 h 52"/>
                <a:gd name="T18" fmla="*/ 0 w 47"/>
                <a:gd name="T19" fmla="*/ 31 h 52"/>
                <a:gd name="T20" fmla="*/ 0 w 47"/>
                <a:gd name="T21" fmla="*/ 21 h 52"/>
                <a:gd name="T22" fmla="*/ 0 w 47"/>
                <a:gd name="T23" fmla="*/ 21 h 52"/>
                <a:gd name="T24" fmla="*/ 6 w 47"/>
                <a:gd name="T25" fmla="*/ 11 h 52"/>
                <a:gd name="T26" fmla="*/ 12 w 47"/>
                <a:gd name="T27" fmla="*/ 5 h 52"/>
                <a:gd name="T28" fmla="*/ 18 w 47"/>
                <a:gd name="T29" fmla="*/ 0 h 52"/>
                <a:gd name="T30" fmla="*/ 30 w 47"/>
                <a:gd name="T31" fmla="*/ 0 h 52"/>
                <a:gd name="T32" fmla="*/ 30 w 47"/>
                <a:gd name="T33" fmla="*/ 0 h 52"/>
                <a:gd name="T34" fmla="*/ 35 w 47"/>
                <a:gd name="T35" fmla="*/ 0 h 52"/>
                <a:gd name="T36" fmla="*/ 41 w 47"/>
                <a:gd name="T37" fmla="*/ 11 h 52"/>
                <a:gd name="T38" fmla="*/ 47 w 47"/>
                <a:gd name="T39" fmla="*/ 16 h 52"/>
                <a:gd name="T40" fmla="*/ 47 w 47"/>
                <a:gd name="T41" fmla="*/ 26 h 52"/>
                <a:gd name="T42" fmla="*/ 47 w 47"/>
                <a:gd name="T43"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52">
                  <a:moveTo>
                    <a:pt x="47" y="26"/>
                  </a:moveTo>
                  <a:lnTo>
                    <a:pt x="47" y="26"/>
                  </a:lnTo>
                  <a:lnTo>
                    <a:pt x="41" y="36"/>
                  </a:lnTo>
                  <a:lnTo>
                    <a:pt x="35" y="47"/>
                  </a:lnTo>
                  <a:lnTo>
                    <a:pt x="30" y="52"/>
                  </a:lnTo>
                  <a:lnTo>
                    <a:pt x="18" y="52"/>
                  </a:lnTo>
                  <a:lnTo>
                    <a:pt x="18" y="52"/>
                  </a:lnTo>
                  <a:lnTo>
                    <a:pt x="12" y="47"/>
                  </a:lnTo>
                  <a:lnTo>
                    <a:pt x="6" y="41"/>
                  </a:lnTo>
                  <a:lnTo>
                    <a:pt x="0" y="31"/>
                  </a:lnTo>
                  <a:lnTo>
                    <a:pt x="0" y="21"/>
                  </a:lnTo>
                  <a:lnTo>
                    <a:pt x="0" y="21"/>
                  </a:lnTo>
                  <a:lnTo>
                    <a:pt x="6" y="11"/>
                  </a:lnTo>
                  <a:lnTo>
                    <a:pt x="12" y="5"/>
                  </a:lnTo>
                  <a:lnTo>
                    <a:pt x="18" y="0"/>
                  </a:lnTo>
                  <a:lnTo>
                    <a:pt x="30" y="0"/>
                  </a:lnTo>
                  <a:lnTo>
                    <a:pt x="30" y="0"/>
                  </a:lnTo>
                  <a:lnTo>
                    <a:pt x="35" y="0"/>
                  </a:lnTo>
                  <a:lnTo>
                    <a:pt x="41" y="11"/>
                  </a:lnTo>
                  <a:lnTo>
                    <a:pt x="47" y="16"/>
                  </a:lnTo>
                  <a:lnTo>
                    <a:pt x="47" y="26"/>
                  </a:lnTo>
                  <a:lnTo>
                    <a:pt x="4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99"/>
            <p:cNvSpPr>
              <a:spLocks/>
            </p:cNvSpPr>
            <p:nvPr/>
          </p:nvSpPr>
          <p:spPr bwMode="auto">
            <a:xfrm>
              <a:off x="4743" y="2776"/>
              <a:ext cx="30" cy="26"/>
            </a:xfrm>
            <a:custGeom>
              <a:avLst/>
              <a:gdLst>
                <a:gd name="T0" fmla="*/ 18 w 30"/>
                <a:gd name="T1" fmla="*/ 0 h 26"/>
                <a:gd name="T2" fmla="*/ 18 w 30"/>
                <a:gd name="T3" fmla="*/ 0 h 26"/>
                <a:gd name="T4" fmla="*/ 24 w 30"/>
                <a:gd name="T5" fmla="*/ 5 h 26"/>
                <a:gd name="T6" fmla="*/ 30 w 30"/>
                <a:gd name="T7" fmla="*/ 16 h 26"/>
                <a:gd name="T8" fmla="*/ 30 w 30"/>
                <a:gd name="T9" fmla="*/ 16 h 26"/>
                <a:gd name="T10" fmla="*/ 24 w 30"/>
                <a:gd name="T11" fmla="*/ 26 h 26"/>
                <a:gd name="T12" fmla="*/ 18 w 30"/>
                <a:gd name="T13" fmla="*/ 26 h 26"/>
                <a:gd name="T14" fmla="*/ 18 w 30"/>
                <a:gd name="T15" fmla="*/ 26 h 26"/>
                <a:gd name="T16" fmla="*/ 6 w 30"/>
                <a:gd name="T17" fmla="*/ 26 h 26"/>
                <a:gd name="T18" fmla="*/ 0 w 30"/>
                <a:gd name="T19" fmla="*/ 16 h 26"/>
                <a:gd name="T20" fmla="*/ 0 w 30"/>
                <a:gd name="T21" fmla="*/ 16 h 26"/>
                <a:gd name="T22" fmla="*/ 6 w 30"/>
                <a:gd name="T23" fmla="*/ 5 h 26"/>
                <a:gd name="T24" fmla="*/ 18 w 30"/>
                <a:gd name="T25" fmla="*/ 0 h 26"/>
                <a:gd name="T26" fmla="*/ 18 w 30"/>
                <a:gd name="T2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26">
                  <a:moveTo>
                    <a:pt x="18" y="0"/>
                  </a:moveTo>
                  <a:lnTo>
                    <a:pt x="18" y="0"/>
                  </a:lnTo>
                  <a:lnTo>
                    <a:pt x="24" y="5"/>
                  </a:lnTo>
                  <a:lnTo>
                    <a:pt x="30" y="16"/>
                  </a:lnTo>
                  <a:lnTo>
                    <a:pt x="30" y="16"/>
                  </a:lnTo>
                  <a:lnTo>
                    <a:pt x="24" y="26"/>
                  </a:lnTo>
                  <a:lnTo>
                    <a:pt x="18" y="26"/>
                  </a:lnTo>
                  <a:lnTo>
                    <a:pt x="18" y="26"/>
                  </a:lnTo>
                  <a:lnTo>
                    <a:pt x="6" y="26"/>
                  </a:lnTo>
                  <a:lnTo>
                    <a:pt x="0" y="16"/>
                  </a:lnTo>
                  <a:lnTo>
                    <a:pt x="0" y="16"/>
                  </a:lnTo>
                  <a:lnTo>
                    <a:pt x="6" y="5"/>
                  </a:lnTo>
                  <a:lnTo>
                    <a:pt x="18" y="0"/>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00"/>
            <p:cNvSpPr>
              <a:spLocks/>
            </p:cNvSpPr>
            <p:nvPr/>
          </p:nvSpPr>
          <p:spPr bwMode="auto">
            <a:xfrm>
              <a:off x="4507" y="2966"/>
              <a:ext cx="319" cy="144"/>
            </a:xfrm>
            <a:custGeom>
              <a:avLst/>
              <a:gdLst>
                <a:gd name="T0" fmla="*/ 319 w 319"/>
                <a:gd name="T1" fmla="*/ 113 h 144"/>
                <a:gd name="T2" fmla="*/ 319 w 319"/>
                <a:gd name="T3" fmla="*/ 113 h 144"/>
                <a:gd name="T4" fmla="*/ 319 w 319"/>
                <a:gd name="T5" fmla="*/ 98 h 144"/>
                <a:gd name="T6" fmla="*/ 301 w 319"/>
                <a:gd name="T7" fmla="*/ 67 h 144"/>
                <a:gd name="T8" fmla="*/ 289 w 319"/>
                <a:gd name="T9" fmla="*/ 52 h 144"/>
                <a:gd name="T10" fmla="*/ 272 w 319"/>
                <a:gd name="T11" fmla="*/ 36 h 144"/>
                <a:gd name="T12" fmla="*/ 248 w 319"/>
                <a:gd name="T13" fmla="*/ 26 h 144"/>
                <a:gd name="T14" fmla="*/ 213 w 319"/>
                <a:gd name="T15" fmla="*/ 16 h 144"/>
                <a:gd name="T16" fmla="*/ 213 w 319"/>
                <a:gd name="T17" fmla="*/ 16 h 144"/>
                <a:gd name="T18" fmla="*/ 124 w 319"/>
                <a:gd name="T19" fmla="*/ 0 h 144"/>
                <a:gd name="T20" fmla="*/ 100 w 319"/>
                <a:gd name="T21" fmla="*/ 0 h 144"/>
                <a:gd name="T22" fmla="*/ 77 w 319"/>
                <a:gd name="T23" fmla="*/ 0 h 144"/>
                <a:gd name="T24" fmla="*/ 77 w 319"/>
                <a:gd name="T25" fmla="*/ 0 h 144"/>
                <a:gd name="T26" fmla="*/ 47 w 319"/>
                <a:gd name="T27" fmla="*/ 6 h 144"/>
                <a:gd name="T28" fmla="*/ 24 w 319"/>
                <a:gd name="T29" fmla="*/ 16 h 144"/>
                <a:gd name="T30" fmla="*/ 0 w 319"/>
                <a:gd name="T31" fmla="*/ 26 h 144"/>
                <a:gd name="T32" fmla="*/ 0 w 319"/>
                <a:gd name="T33" fmla="*/ 26 h 144"/>
                <a:gd name="T34" fmla="*/ 6 w 319"/>
                <a:gd name="T35" fmla="*/ 36 h 144"/>
                <a:gd name="T36" fmla="*/ 24 w 319"/>
                <a:gd name="T37" fmla="*/ 67 h 144"/>
                <a:gd name="T38" fmla="*/ 41 w 319"/>
                <a:gd name="T39" fmla="*/ 88 h 144"/>
                <a:gd name="T40" fmla="*/ 59 w 319"/>
                <a:gd name="T41" fmla="*/ 103 h 144"/>
                <a:gd name="T42" fmla="*/ 77 w 319"/>
                <a:gd name="T43" fmla="*/ 119 h 144"/>
                <a:gd name="T44" fmla="*/ 106 w 319"/>
                <a:gd name="T45" fmla="*/ 129 h 144"/>
                <a:gd name="T46" fmla="*/ 106 w 319"/>
                <a:gd name="T47" fmla="*/ 129 h 144"/>
                <a:gd name="T48" fmla="*/ 183 w 319"/>
                <a:gd name="T49" fmla="*/ 144 h 144"/>
                <a:gd name="T50" fmla="*/ 207 w 319"/>
                <a:gd name="T51" fmla="*/ 144 h 144"/>
                <a:gd name="T52" fmla="*/ 236 w 319"/>
                <a:gd name="T53" fmla="*/ 139 h 144"/>
                <a:gd name="T54" fmla="*/ 236 w 319"/>
                <a:gd name="T55" fmla="*/ 139 h 144"/>
                <a:gd name="T56" fmla="*/ 295 w 319"/>
                <a:gd name="T57" fmla="*/ 124 h 144"/>
                <a:gd name="T58" fmla="*/ 319 w 319"/>
                <a:gd name="T59" fmla="*/ 113 h 144"/>
                <a:gd name="T60" fmla="*/ 319 w 319"/>
                <a:gd name="T61"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9" h="144">
                  <a:moveTo>
                    <a:pt x="319" y="113"/>
                  </a:moveTo>
                  <a:lnTo>
                    <a:pt x="319" y="113"/>
                  </a:lnTo>
                  <a:lnTo>
                    <a:pt x="319" y="98"/>
                  </a:lnTo>
                  <a:lnTo>
                    <a:pt x="301" y="67"/>
                  </a:lnTo>
                  <a:lnTo>
                    <a:pt x="289" y="52"/>
                  </a:lnTo>
                  <a:lnTo>
                    <a:pt x="272" y="36"/>
                  </a:lnTo>
                  <a:lnTo>
                    <a:pt x="248" y="26"/>
                  </a:lnTo>
                  <a:lnTo>
                    <a:pt x="213" y="16"/>
                  </a:lnTo>
                  <a:lnTo>
                    <a:pt x="213" y="16"/>
                  </a:lnTo>
                  <a:lnTo>
                    <a:pt x="124" y="0"/>
                  </a:lnTo>
                  <a:lnTo>
                    <a:pt x="100" y="0"/>
                  </a:lnTo>
                  <a:lnTo>
                    <a:pt x="77" y="0"/>
                  </a:lnTo>
                  <a:lnTo>
                    <a:pt x="77" y="0"/>
                  </a:lnTo>
                  <a:lnTo>
                    <a:pt x="47" y="6"/>
                  </a:lnTo>
                  <a:lnTo>
                    <a:pt x="24" y="16"/>
                  </a:lnTo>
                  <a:lnTo>
                    <a:pt x="0" y="26"/>
                  </a:lnTo>
                  <a:lnTo>
                    <a:pt x="0" y="26"/>
                  </a:lnTo>
                  <a:lnTo>
                    <a:pt x="6" y="36"/>
                  </a:lnTo>
                  <a:lnTo>
                    <a:pt x="24" y="67"/>
                  </a:lnTo>
                  <a:lnTo>
                    <a:pt x="41" y="88"/>
                  </a:lnTo>
                  <a:lnTo>
                    <a:pt x="59" y="103"/>
                  </a:lnTo>
                  <a:lnTo>
                    <a:pt x="77" y="119"/>
                  </a:lnTo>
                  <a:lnTo>
                    <a:pt x="106" y="129"/>
                  </a:lnTo>
                  <a:lnTo>
                    <a:pt x="106" y="129"/>
                  </a:lnTo>
                  <a:lnTo>
                    <a:pt x="183" y="144"/>
                  </a:lnTo>
                  <a:lnTo>
                    <a:pt x="207" y="144"/>
                  </a:lnTo>
                  <a:lnTo>
                    <a:pt x="236" y="139"/>
                  </a:lnTo>
                  <a:lnTo>
                    <a:pt x="236" y="139"/>
                  </a:lnTo>
                  <a:lnTo>
                    <a:pt x="295" y="124"/>
                  </a:lnTo>
                  <a:lnTo>
                    <a:pt x="319" y="113"/>
                  </a:lnTo>
                  <a:lnTo>
                    <a:pt x="319" y="113"/>
                  </a:lnTo>
                  <a:close/>
                </a:path>
              </a:pathLst>
            </a:custGeom>
            <a:solidFill>
              <a:srgbClr val="F7F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01"/>
            <p:cNvSpPr>
              <a:spLocks/>
            </p:cNvSpPr>
            <p:nvPr/>
          </p:nvSpPr>
          <p:spPr bwMode="auto">
            <a:xfrm>
              <a:off x="4507" y="2961"/>
              <a:ext cx="342" cy="108"/>
            </a:xfrm>
            <a:custGeom>
              <a:avLst/>
              <a:gdLst>
                <a:gd name="T0" fmla="*/ 0 w 342"/>
                <a:gd name="T1" fmla="*/ 26 h 108"/>
                <a:gd name="T2" fmla="*/ 0 w 342"/>
                <a:gd name="T3" fmla="*/ 26 h 108"/>
                <a:gd name="T4" fmla="*/ 36 w 342"/>
                <a:gd name="T5" fmla="*/ 16 h 108"/>
                <a:gd name="T6" fmla="*/ 77 w 342"/>
                <a:gd name="T7" fmla="*/ 5 h 108"/>
                <a:gd name="T8" fmla="*/ 124 w 342"/>
                <a:gd name="T9" fmla="*/ 0 h 108"/>
                <a:gd name="T10" fmla="*/ 183 w 342"/>
                <a:gd name="T11" fmla="*/ 5 h 108"/>
                <a:gd name="T12" fmla="*/ 207 w 342"/>
                <a:gd name="T13" fmla="*/ 11 h 108"/>
                <a:gd name="T14" fmla="*/ 236 w 342"/>
                <a:gd name="T15" fmla="*/ 21 h 108"/>
                <a:gd name="T16" fmla="*/ 266 w 342"/>
                <a:gd name="T17" fmla="*/ 36 h 108"/>
                <a:gd name="T18" fmla="*/ 289 w 342"/>
                <a:gd name="T19" fmla="*/ 52 h 108"/>
                <a:gd name="T20" fmla="*/ 319 w 342"/>
                <a:gd name="T21" fmla="*/ 77 h 108"/>
                <a:gd name="T22" fmla="*/ 342 w 342"/>
                <a:gd name="T23" fmla="*/ 108 h 108"/>
                <a:gd name="T24" fmla="*/ 342 w 342"/>
                <a:gd name="T25" fmla="*/ 108 h 108"/>
                <a:gd name="T26" fmla="*/ 325 w 342"/>
                <a:gd name="T27" fmla="*/ 88 h 108"/>
                <a:gd name="T28" fmla="*/ 301 w 342"/>
                <a:gd name="T29" fmla="*/ 72 h 108"/>
                <a:gd name="T30" fmla="*/ 266 w 342"/>
                <a:gd name="T31" fmla="*/ 52 h 108"/>
                <a:gd name="T32" fmla="*/ 218 w 342"/>
                <a:gd name="T33" fmla="*/ 31 h 108"/>
                <a:gd name="T34" fmla="*/ 159 w 342"/>
                <a:gd name="T35" fmla="*/ 21 h 108"/>
                <a:gd name="T36" fmla="*/ 89 w 342"/>
                <a:gd name="T37" fmla="*/ 16 h 108"/>
                <a:gd name="T38" fmla="*/ 47 w 342"/>
                <a:gd name="T39" fmla="*/ 21 h 108"/>
                <a:gd name="T40" fmla="*/ 0 w 342"/>
                <a:gd name="T41" fmla="*/ 26 h 108"/>
                <a:gd name="T42" fmla="*/ 0 w 342"/>
                <a:gd name="T43" fmla="*/ 2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2" h="108">
                  <a:moveTo>
                    <a:pt x="0" y="26"/>
                  </a:moveTo>
                  <a:lnTo>
                    <a:pt x="0" y="26"/>
                  </a:lnTo>
                  <a:lnTo>
                    <a:pt x="36" y="16"/>
                  </a:lnTo>
                  <a:lnTo>
                    <a:pt x="77" y="5"/>
                  </a:lnTo>
                  <a:lnTo>
                    <a:pt x="124" y="0"/>
                  </a:lnTo>
                  <a:lnTo>
                    <a:pt x="183" y="5"/>
                  </a:lnTo>
                  <a:lnTo>
                    <a:pt x="207" y="11"/>
                  </a:lnTo>
                  <a:lnTo>
                    <a:pt x="236" y="21"/>
                  </a:lnTo>
                  <a:lnTo>
                    <a:pt x="266" y="36"/>
                  </a:lnTo>
                  <a:lnTo>
                    <a:pt x="289" y="52"/>
                  </a:lnTo>
                  <a:lnTo>
                    <a:pt x="319" y="77"/>
                  </a:lnTo>
                  <a:lnTo>
                    <a:pt x="342" y="108"/>
                  </a:lnTo>
                  <a:lnTo>
                    <a:pt x="342" y="108"/>
                  </a:lnTo>
                  <a:lnTo>
                    <a:pt x="325" y="88"/>
                  </a:lnTo>
                  <a:lnTo>
                    <a:pt x="301" y="72"/>
                  </a:lnTo>
                  <a:lnTo>
                    <a:pt x="266" y="52"/>
                  </a:lnTo>
                  <a:lnTo>
                    <a:pt x="218" y="31"/>
                  </a:lnTo>
                  <a:lnTo>
                    <a:pt x="159" y="21"/>
                  </a:lnTo>
                  <a:lnTo>
                    <a:pt x="89" y="16"/>
                  </a:lnTo>
                  <a:lnTo>
                    <a:pt x="47" y="21"/>
                  </a:lnTo>
                  <a:lnTo>
                    <a:pt x="0" y="26"/>
                  </a:lnTo>
                  <a:lnTo>
                    <a:pt x="0" y="26"/>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02"/>
            <p:cNvSpPr>
              <a:spLocks/>
            </p:cNvSpPr>
            <p:nvPr/>
          </p:nvSpPr>
          <p:spPr bwMode="auto">
            <a:xfrm>
              <a:off x="4566" y="2992"/>
              <a:ext cx="177" cy="98"/>
            </a:xfrm>
            <a:custGeom>
              <a:avLst/>
              <a:gdLst>
                <a:gd name="T0" fmla="*/ 0 w 177"/>
                <a:gd name="T1" fmla="*/ 36 h 98"/>
                <a:gd name="T2" fmla="*/ 0 w 177"/>
                <a:gd name="T3" fmla="*/ 36 h 98"/>
                <a:gd name="T4" fmla="*/ 6 w 177"/>
                <a:gd name="T5" fmla="*/ 57 h 98"/>
                <a:gd name="T6" fmla="*/ 18 w 177"/>
                <a:gd name="T7" fmla="*/ 77 h 98"/>
                <a:gd name="T8" fmla="*/ 47 w 177"/>
                <a:gd name="T9" fmla="*/ 87 h 98"/>
                <a:gd name="T10" fmla="*/ 77 w 177"/>
                <a:gd name="T11" fmla="*/ 98 h 98"/>
                <a:gd name="T12" fmla="*/ 77 w 177"/>
                <a:gd name="T13" fmla="*/ 98 h 98"/>
                <a:gd name="T14" fmla="*/ 112 w 177"/>
                <a:gd name="T15" fmla="*/ 98 h 98"/>
                <a:gd name="T16" fmla="*/ 142 w 177"/>
                <a:gd name="T17" fmla="*/ 93 h 98"/>
                <a:gd name="T18" fmla="*/ 165 w 177"/>
                <a:gd name="T19" fmla="*/ 77 h 98"/>
                <a:gd name="T20" fmla="*/ 177 w 177"/>
                <a:gd name="T21" fmla="*/ 57 h 98"/>
                <a:gd name="T22" fmla="*/ 177 w 177"/>
                <a:gd name="T23" fmla="*/ 57 h 98"/>
                <a:gd name="T24" fmla="*/ 171 w 177"/>
                <a:gd name="T25" fmla="*/ 41 h 98"/>
                <a:gd name="T26" fmla="*/ 154 w 177"/>
                <a:gd name="T27" fmla="*/ 21 h 98"/>
                <a:gd name="T28" fmla="*/ 130 w 177"/>
                <a:gd name="T29" fmla="*/ 5 h 98"/>
                <a:gd name="T30" fmla="*/ 95 w 177"/>
                <a:gd name="T31" fmla="*/ 0 h 98"/>
                <a:gd name="T32" fmla="*/ 95 w 177"/>
                <a:gd name="T33" fmla="*/ 0 h 98"/>
                <a:gd name="T34" fmla="*/ 59 w 177"/>
                <a:gd name="T35" fmla="*/ 0 h 98"/>
                <a:gd name="T36" fmla="*/ 30 w 177"/>
                <a:gd name="T37" fmla="*/ 5 h 98"/>
                <a:gd name="T38" fmla="*/ 12 w 177"/>
                <a:gd name="T39" fmla="*/ 21 h 98"/>
                <a:gd name="T40" fmla="*/ 0 w 177"/>
                <a:gd name="T41" fmla="*/ 36 h 98"/>
                <a:gd name="T42" fmla="*/ 0 w 177"/>
                <a:gd name="T43" fmla="*/ 3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 h="98">
                  <a:moveTo>
                    <a:pt x="0" y="36"/>
                  </a:moveTo>
                  <a:lnTo>
                    <a:pt x="0" y="36"/>
                  </a:lnTo>
                  <a:lnTo>
                    <a:pt x="6" y="57"/>
                  </a:lnTo>
                  <a:lnTo>
                    <a:pt x="18" y="77"/>
                  </a:lnTo>
                  <a:lnTo>
                    <a:pt x="47" y="87"/>
                  </a:lnTo>
                  <a:lnTo>
                    <a:pt x="77" y="98"/>
                  </a:lnTo>
                  <a:lnTo>
                    <a:pt x="77" y="98"/>
                  </a:lnTo>
                  <a:lnTo>
                    <a:pt x="112" y="98"/>
                  </a:lnTo>
                  <a:lnTo>
                    <a:pt x="142" y="93"/>
                  </a:lnTo>
                  <a:lnTo>
                    <a:pt x="165" y="77"/>
                  </a:lnTo>
                  <a:lnTo>
                    <a:pt x="177" y="57"/>
                  </a:lnTo>
                  <a:lnTo>
                    <a:pt x="177" y="57"/>
                  </a:lnTo>
                  <a:lnTo>
                    <a:pt x="171" y="41"/>
                  </a:lnTo>
                  <a:lnTo>
                    <a:pt x="154" y="21"/>
                  </a:lnTo>
                  <a:lnTo>
                    <a:pt x="130" y="5"/>
                  </a:lnTo>
                  <a:lnTo>
                    <a:pt x="95" y="0"/>
                  </a:lnTo>
                  <a:lnTo>
                    <a:pt x="95" y="0"/>
                  </a:lnTo>
                  <a:lnTo>
                    <a:pt x="59" y="0"/>
                  </a:lnTo>
                  <a:lnTo>
                    <a:pt x="30" y="5"/>
                  </a:lnTo>
                  <a:lnTo>
                    <a:pt x="12" y="21"/>
                  </a:lnTo>
                  <a:lnTo>
                    <a:pt x="0" y="36"/>
                  </a:lnTo>
                  <a:lnTo>
                    <a:pt x="0" y="36"/>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03"/>
            <p:cNvSpPr>
              <a:spLocks/>
            </p:cNvSpPr>
            <p:nvPr/>
          </p:nvSpPr>
          <p:spPr bwMode="auto">
            <a:xfrm>
              <a:off x="4566" y="2992"/>
              <a:ext cx="171" cy="98"/>
            </a:xfrm>
            <a:custGeom>
              <a:avLst/>
              <a:gdLst>
                <a:gd name="T0" fmla="*/ 171 w 171"/>
                <a:gd name="T1" fmla="*/ 57 h 98"/>
                <a:gd name="T2" fmla="*/ 171 w 171"/>
                <a:gd name="T3" fmla="*/ 57 h 98"/>
                <a:gd name="T4" fmla="*/ 165 w 171"/>
                <a:gd name="T5" fmla="*/ 41 h 98"/>
                <a:gd name="T6" fmla="*/ 154 w 171"/>
                <a:gd name="T7" fmla="*/ 21 h 98"/>
                <a:gd name="T8" fmla="*/ 130 w 171"/>
                <a:gd name="T9" fmla="*/ 10 h 98"/>
                <a:gd name="T10" fmla="*/ 95 w 171"/>
                <a:gd name="T11" fmla="*/ 0 h 98"/>
                <a:gd name="T12" fmla="*/ 95 w 171"/>
                <a:gd name="T13" fmla="*/ 0 h 98"/>
                <a:gd name="T14" fmla="*/ 59 w 171"/>
                <a:gd name="T15" fmla="*/ 0 h 98"/>
                <a:gd name="T16" fmla="*/ 36 w 171"/>
                <a:gd name="T17" fmla="*/ 5 h 98"/>
                <a:gd name="T18" fmla="*/ 12 w 171"/>
                <a:gd name="T19" fmla="*/ 21 h 98"/>
                <a:gd name="T20" fmla="*/ 0 w 171"/>
                <a:gd name="T21" fmla="*/ 36 h 98"/>
                <a:gd name="T22" fmla="*/ 0 w 171"/>
                <a:gd name="T23" fmla="*/ 36 h 98"/>
                <a:gd name="T24" fmla="*/ 6 w 171"/>
                <a:gd name="T25" fmla="*/ 57 h 98"/>
                <a:gd name="T26" fmla="*/ 24 w 171"/>
                <a:gd name="T27" fmla="*/ 72 h 98"/>
                <a:gd name="T28" fmla="*/ 47 w 171"/>
                <a:gd name="T29" fmla="*/ 87 h 98"/>
                <a:gd name="T30" fmla="*/ 83 w 171"/>
                <a:gd name="T31" fmla="*/ 93 h 98"/>
                <a:gd name="T32" fmla="*/ 83 w 171"/>
                <a:gd name="T33" fmla="*/ 93 h 98"/>
                <a:gd name="T34" fmla="*/ 112 w 171"/>
                <a:gd name="T35" fmla="*/ 98 h 98"/>
                <a:gd name="T36" fmla="*/ 142 w 171"/>
                <a:gd name="T37" fmla="*/ 87 h 98"/>
                <a:gd name="T38" fmla="*/ 165 w 171"/>
                <a:gd name="T39" fmla="*/ 77 h 98"/>
                <a:gd name="T40" fmla="*/ 171 w 171"/>
                <a:gd name="T41" fmla="*/ 57 h 98"/>
                <a:gd name="T42" fmla="*/ 171 w 171"/>
                <a:gd name="T43"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1" h="98">
                  <a:moveTo>
                    <a:pt x="171" y="57"/>
                  </a:moveTo>
                  <a:lnTo>
                    <a:pt x="171" y="57"/>
                  </a:lnTo>
                  <a:lnTo>
                    <a:pt x="165" y="41"/>
                  </a:lnTo>
                  <a:lnTo>
                    <a:pt x="154" y="21"/>
                  </a:lnTo>
                  <a:lnTo>
                    <a:pt x="130" y="10"/>
                  </a:lnTo>
                  <a:lnTo>
                    <a:pt x="95" y="0"/>
                  </a:lnTo>
                  <a:lnTo>
                    <a:pt x="95" y="0"/>
                  </a:lnTo>
                  <a:lnTo>
                    <a:pt x="59" y="0"/>
                  </a:lnTo>
                  <a:lnTo>
                    <a:pt x="36" y="5"/>
                  </a:lnTo>
                  <a:lnTo>
                    <a:pt x="12" y="21"/>
                  </a:lnTo>
                  <a:lnTo>
                    <a:pt x="0" y="36"/>
                  </a:lnTo>
                  <a:lnTo>
                    <a:pt x="0" y="36"/>
                  </a:lnTo>
                  <a:lnTo>
                    <a:pt x="6" y="57"/>
                  </a:lnTo>
                  <a:lnTo>
                    <a:pt x="24" y="72"/>
                  </a:lnTo>
                  <a:lnTo>
                    <a:pt x="47" y="87"/>
                  </a:lnTo>
                  <a:lnTo>
                    <a:pt x="83" y="93"/>
                  </a:lnTo>
                  <a:lnTo>
                    <a:pt x="83" y="93"/>
                  </a:lnTo>
                  <a:lnTo>
                    <a:pt x="112" y="98"/>
                  </a:lnTo>
                  <a:lnTo>
                    <a:pt x="142" y="87"/>
                  </a:lnTo>
                  <a:lnTo>
                    <a:pt x="165" y="77"/>
                  </a:lnTo>
                  <a:lnTo>
                    <a:pt x="171" y="57"/>
                  </a:lnTo>
                  <a:lnTo>
                    <a:pt x="171" y="57"/>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04"/>
            <p:cNvSpPr>
              <a:spLocks/>
            </p:cNvSpPr>
            <p:nvPr/>
          </p:nvSpPr>
          <p:spPr bwMode="auto">
            <a:xfrm>
              <a:off x="4572" y="2997"/>
              <a:ext cx="165" cy="88"/>
            </a:xfrm>
            <a:custGeom>
              <a:avLst/>
              <a:gdLst>
                <a:gd name="T0" fmla="*/ 165 w 165"/>
                <a:gd name="T1" fmla="*/ 52 h 88"/>
                <a:gd name="T2" fmla="*/ 165 w 165"/>
                <a:gd name="T3" fmla="*/ 52 h 88"/>
                <a:gd name="T4" fmla="*/ 159 w 165"/>
                <a:gd name="T5" fmla="*/ 36 h 88"/>
                <a:gd name="T6" fmla="*/ 142 w 165"/>
                <a:gd name="T7" fmla="*/ 16 h 88"/>
                <a:gd name="T8" fmla="*/ 118 w 165"/>
                <a:gd name="T9" fmla="*/ 5 h 88"/>
                <a:gd name="T10" fmla="*/ 89 w 165"/>
                <a:gd name="T11" fmla="*/ 0 h 88"/>
                <a:gd name="T12" fmla="*/ 89 w 165"/>
                <a:gd name="T13" fmla="*/ 0 h 88"/>
                <a:gd name="T14" fmla="*/ 59 w 165"/>
                <a:gd name="T15" fmla="*/ 0 h 88"/>
                <a:gd name="T16" fmla="*/ 30 w 165"/>
                <a:gd name="T17" fmla="*/ 5 h 88"/>
                <a:gd name="T18" fmla="*/ 12 w 165"/>
                <a:gd name="T19" fmla="*/ 16 h 88"/>
                <a:gd name="T20" fmla="*/ 0 w 165"/>
                <a:gd name="T21" fmla="*/ 31 h 88"/>
                <a:gd name="T22" fmla="*/ 0 w 165"/>
                <a:gd name="T23" fmla="*/ 31 h 88"/>
                <a:gd name="T24" fmla="*/ 6 w 165"/>
                <a:gd name="T25" fmla="*/ 52 h 88"/>
                <a:gd name="T26" fmla="*/ 18 w 165"/>
                <a:gd name="T27" fmla="*/ 67 h 88"/>
                <a:gd name="T28" fmla="*/ 41 w 165"/>
                <a:gd name="T29" fmla="*/ 82 h 88"/>
                <a:gd name="T30" fmla="*/ 77 w 165"/>
                <a:gd name="T31" fmla="*/ 88 h 88"/>
                <a:gd name="T32" fmla="*/ 77 w 165"/>
                <a:gd name="T33" fmla="*/ 88 h 88"/>
                <a:gd name="T34" fmla="*/ 106 w 165"/>
                <a:gd name="T35" fmla="*/ 88 h 88"/>
                <a:gd name="T36" fmla="*/ 136 w 165"/>
                <a:gd name="T37" fmla="*/ 82 h 88"/>
                <a:gd name="T38" fmla="*/ 153 w 165"/>
                <a:gd name="T39" fmla="*/ 72 h 88"/>
                <a:gd name="T40" fmla="*/ 165 w 165"/>
                <a:gd name="T41" fmla="*/ 52 h 88"/>
                <a:gd name="T42" fmla="*/ 165 w 165"/>
                <a:gd name="T4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88">
                  <a:moveTo>
                    <a:pt x="165" y="52"/>
                  </a:moveTo>
                  <a:lnTo>
                    <a:pt x="165" y="52"/>
                  </a:lnTo>
                  <a:lnTo>
                    <a:pt x="159" y="36"/>
                  </a:lnTo>
                  <a:lnTo>
                    <a:pt x="142" y="16"/>
                  </a:lnTo>
                  <a:lnTo>
                    <a:pt x="118" y="5"/>
                  </a:lnTo>
                  <a:lnTo>
                    <a:pt x="89" y="0"/>
                  </a:lnTo>
                  <a:lnTo>
                    <a:pt x="89" y="0"/>
                  </a:lnTo>
                  <a:lnTo>
                    <a:pt x="59" y="0"/>
                  </a:lnTo>
                  <a:lnTo>
                    <a:pt x="30" y="5"/>
                  </a:lnTo>
                  <a:lnTo>
                    <a:pt x="12" y="16"/>
                  </a:lnTo>
                  <a:lnTo>
                    <a:pt x="0" y="31"/>
                  </a:lnTo>
                  <a:lnTo>
                    <a:pt x="0" y="31"/>
                  </a:lnTo>
                  <a:lnTo>
                    <a:pt x="6" y="52"/>
                  </a:lnTo>
                  <a:lnTo>
                    <a:pt x="18" y="67"/>
                  </a:lnTo>
                  <a:lnTo>
                    <a:pt x="41" y="82"/>
                  </a:lnTo>
                  <a:lnTo>
                    <a:pt x="77" y="88"/>
                  </a:lnTo>
                  <a:lnTo>
                    <a:pt x="77" y="88"/>
                  </a:lnTo>
                  <a:lnTo>
                    <a:pt x="106" y="88"/>
                  </a:lnTo>
                  <a:lnTo>
                    <a:pt x="136" y="82"/>
                  </a:lnTo>
                  <a:lnTo>
                    <a:pt x="153" y="72"/>
                  </a:lnTo>
                  <a:lnTo>
                    <a:pt x="165" y="52"/>
                  </a:lnTo>
                  <a:lnTo>
                    <a:pt x="165" y="52"/>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05"/>
            <p:cNvSpPr>
              <a:spLocks/>
            </p:cNvSpPr>
            <p:nvPr/>
          </p:nvSpPr>
          <p:spPr bwMode="auto">
            <a:xfrm>
              <a:off x="4578" y="2997"/>
              <a:ext cx="153" cy="88"/>
            </a:xfrm>
            <a:custGeom>
              <a:avLst/>
              <a:gdLst>
                <a:gd name="T0" fmla="*/ 153 w 153"/>
                <a:gd name="T1" fmla="*/ 52 h 88"/>
                <a:gd name="T2" fmla="*/ 153 w 153"/>
                <a:gd name="T3" fmla="*/ 52 h 88"/>
                <a:gd name="T4" fmla="*/ 147 w 153"/>
                <a:gd name="T5" fmla="*/ 36 h 88"/>
                <a:gd name="T6" fmla="*/ 136 w 153"/>
                <a:gd name="T7" fmla="*/ 21 h 88"/>
                <a:gd name="T8" fmla="*/ 112 w 153"/>
                <a:gd name="T9" fmla="*/ 5 h 88"/>
                <a:gd name="T10" fmla="*/ 83 w 153"/>
                <a:gd name="T11" fmla="*/ 0 h 88"/>
                <a:gd name="T12" fmla="*/ 83 w 153"/>
                <a:gd name="T13" fmla="*/ 0 h 88"/>
                <a:gd name="T14" fmla="*/ 53 w 153"/>
                <a:gd name="T15" fmla="*/ 0 h 88"/>
                <a:gd name="T16" fmla="*/ 24 w 153"/>
                <a:gd name="T17" fmla="*/ 5 h 88"/>
                <a:gd name="T18" fmla="*/ 6 w 153"/>
                <a:gd name="T19" fmla="*/ 16 h 88"/>
                <a:gd name="T20" fmla="*/ 0 w 153"/>
                <a:gd name="T21" fmla="*/ 36 h 88"/>
                <a:gd name="T22" fmla="*/ 0 w 153"/>
                <a:gd name="T23" fmla="*/ 36 h 88"/>
                <a:gd name="T24" fmla="*/ 0 w 153"/>
                <a:gd name="T25" fmla="*/ 52 h 88"/>
                <a:gd name="T26" fmla="*/ 18 w 153"/>
                <a:gd name="T27" fmla="*/ 67 h 88"/>
                <a:gd name="T28" fmla="*/ 41 w 153"/>
                <a:gd name="T29" fmla="*/ 77 h 88"/>
                <a:gd name="T30" fmla="*/ 71 w 153"/>
                <a:gd name="T31" fmla="*/ 88 h 88"/>
                <a:gd name="T32" fmla="*/ 71 w 153"/>
                <a:gd name="T33" fmla="*/ 88 h 88"/>
                <a:gd name="T34" fmla="*/ 100 w 153"/>
                <a:gd name="T35" fmla="*/ 88 h 88"/>
                <a:gd name="T36" fmla="*/ 124 w 153"/>
                <a:gd name="T37" fmla="*/ 82 h 88"/>
                <a:gd name="T38" fmla="*/ 147 w 153"/>
                <a:gd name="T39" fmla="*/ 67 h 88"/>
                <a:gd name="T40" fmla="*/ 153 w 153"/>
                <a:gd name="T41" fmla="*/ 52 h 88"/>
                <a:gd name="T42" fmla="*/ 153 w 153"/>
                <a:gd name="T4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88">
                  <a:moveTo>
                    <a:pt x="153" y="52"/>
                  </a:moveTo>
                  <a:lnTo>
                    <a:pt x="153" y="52"/>
                  </a:lnTo>
                  <a:lnTo>
                    <a:pt x="147" y="36"/>
                  </a:lnTo>
                  <a:lnTo>
                    <a:pt x="136" y="21"/>
                  </a:lnTo>
                  <a:lnTo>
                    <a:pt x="112" y="5"/>
                  </a:lnTo>
                  <a:lnTo>
                    <a:pt x="83" y="0"/>
                  </a:lnTo>
                  <a:lnTo>
                    <a:pt x="83" y="0"/>
                  </a:lnTo>
                  <a:lnTo>
                    <a:pt x="53" y="0"/>
                  </a:lnTo>
                  <a:lnTo>
                    <a:pt x="24" y="5"/>
                  </a:lnTo>
                  <a:lnTo>
                    <a:pt x="6" y="16"/>
                  </a:lnTo>
                  <a:lnTo>
                    <a:pt x="0" y="36"/>
                  </a:lnTo>
                  <a:lnTo>
                    <a:pt x="0" y="36"/>
                  </a:lnTo>
                  <a:lnTo>
                    <a:pt x="0" y="52"/>
                  </a:lnTo>
                  <a:lnTo>
                    <a:pt x="18" y="67"/>
                  </a:lnTo>
                  <a:lnTo>
                    <a:pt x="41" y="77"/>
                  </a:lnTo>
                  <a:lnTo>
                    <a:pt x="71" y="88"/>
                  </a:lnTo>
                  <a:lnTo>
                    <a:pt x="71" y="88"/>
                  </a:lnTo>
                  <a:lnTo>
                    <a:pt x="100" y="88"/>
                  </a:lnTo>
                  <a:lnTo>
                    <a:pt x="124" y="82"/>
                  </a:lnTo>
                  <a:lnTo>
                    <a:pt x="147" y="67"/>
                  </a:lnTo>
                  <a:lnTo>
                    <a:pt x="153" y="52"/>
                  </a:lnTo>
                  <a:lnTo>
                    <a:pt x="153" y="52"/>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06"/>
            <p:cNvSpPr>
              <a:spLocks/>
            </p:cNvSpPr>
            <p:nvPr/>
          </p:nvSpPr>
          <p:spPr bwMode="auto">
            <a:xfrm>
              <a:off x="4578" y="2997"/>
              <a:ext cx="147" cy="82"/>
            </a:xfrm>
            <a:custGeom>
              <a:avLst/>
              <a:gdLst>
                <a:gd name="T0" fmla="*/ 147 w 147"/>
                <a:gd name="T1" fmla="*/ 52 h 82"/>
                <a:gd name="T2" fmla="*/ 147 w 147"/>
                <a:gd name="T3" fmla="*/ 52 h 82"/>
                <a:gd name="T4" fmla="*/ 147 w 147"/>
                <a:gd name="T5" fmla="*/ 36 h 82"/>
                <a:gd name="T6" fmla="*/ 136 w 147"/>
                <a:gd name="T7" fmla="*/ 21 h 82"/>
                <a:gd name="T8" fmla="*/ 112 w 147"/>
                <a:gd name="T9" fmla="*/ 10 h 82"/>
                <a:gd name="T10" fmla="*/ 83 w 147"/>
                <a:gd name="T11" fmla="*/ 0 h 82"/>
                <a:gd name="T12" fmla="*/ 83 w 147"/>
                <a:gd name="T13" fmla="*/ 0 h 82"/>
                <a:gd name="T14" fmla="*/ 53 w 147"/>
                <a:gd name="T15" fmla="*/ 0 h 82"/>
                <a:gd name="T16" fmla="*/ 29 w 147"/>
                <a:gd name="T17" fmla="*/ 5 h 82"/>
                <a:gd name="T18" fmla="*/ 12 w 147"/>
                <a:gd name="T19" fmla="*/ 21 h 82"/>
                <a:gd name="T20" fmla="*/ 0 w 147"/>
                <a:gd name="T21" fmla="*/ 36 h 82"/>
                <a:gd name="T22" fmla="*/ 0 w 147"/>
                <a:gd name="T23" fmla="*/ 36 h 82"/>
                <a:gd name="T24" fmla="*/ 6 w 147"/>
                <a:gd name="T25" fmla="*/ 52 h 82"/>
                <a:gd name="T26" fmla="*/ 18 w 147"/>
                <a:gd name="T27" fmla="*/ 67 h 82"/>
                <a:gd name="T28" fmla="*/ 41 w 147"/>
                <a:gd name="T29" fmla="*/ 77 h 82"/>
                <a:gd name="T30" fmla="*/ 71 w 147"/>
                <a:gd name="T31" fmla="*/ 82 h 82"/>
                <a:gd name="T32" fmla="*/ 71 w 147"/>
                <a:gd name="T33" fmla="*/ 82 h 82"/>
                <a:gd name="T34" fmla="*/ 100 w 147"/>
                <a:gd name="T35" fmla="*/ 82 h 82"/>
                <a:gd name="T36" fmla="*/ 124 w 147"/>
                <a:gd name="T37" fmla="*/ 77 h 82"/>
                <a:gd name="T38" fmla="*/ 142 w 147"/>
                <a:gd name="T39" fmla="*/ 67 h 82"/>
                <a:gd name="T40" fmla="*/ 147 w 147"/>
                <a:gd name="T41" fmla="*/ 52 h 82"/>
                <a:gd name="T42" fmla="*/ 147 w 147"/>
                <a:gd name="T43" fmla="*/ 5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7" h="82">
                  <a:moveTo>
                    <a:pt x="147" y="52"/>
                  </a:moveTo>
                  <a:lnTo>
                    <a:pt x="147" y="52"/>
                  </a:lnTo>
                  <a:lnTo>
                    <a:pt x="147" y="36"/>
                  </a:lnTo>
                  <a:lnTo>
                    <a:pt x="136" y="21"/>
                  </a:lnTo>
                  <a:lnTo>
                    <a:pt x="112" y="10"/>
                  </a:lnTo>
                  <a:lnTo>
                    <a:pt x="83" y="0"/>
                  </a:lnTo>
                  <a:lnTo>
                    <a:pt x="83" y="0"/>
                  </a:lnTo>
                  <a:lnTo>
                    <a:pt x="53" y="0"/>
                  </a:lnTo>
                  <a:lnTo>
                    <a:pt x="29" y="5"/>
                  </a:lnTo>
                  <a:lnTo>
                    <a:pt x="12" y="21"/>
                  </a:lnTo>
                  <a:lnTo>
                    <a:pt x="0" y="36"/>
                  </a:lnTo>
                  <a:lnTo>
                    <a:pt x="0" y="36"/>
                  </a:lnTo>
                  <a:lnTo>
                    <a:pt x="6" y="52"/>
                  </a:lnTo>
                  <a:lnTo>
                    <a:pt x="18" y="67"/>
                  </a:lnTo>
                  <a:lnTo>
                    <a:pt x="41" y="77"/>
                  </a:lnTo>
                  <a:lnTo>
                    <a:pt x="71" y="82"/>
                  </a:lnTo>
                  <a:lnTo>
                    <a:pt x="71" y="82"/>
                  </a:lnTo>
                  <a:lnTo>
                    <a:pt x="100" y="82"/>
                  </a:lnTo>
                  <a:lnTo>
                    <a:pt x="124" y="77"/>
                  </a:lnTo>
                  <a:lnTo>
                    <a:pt x="142" y="67"/>
                  </a:lnTo>
                  <a:lnTo>
                    <a:pt x="147" y="52"/>
                  </a:lnTo>
                  <a:lnTo>
                    <a:pt x="147" y="52"/>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07"/>
            <p:cNvSpPr>
              <a:spLocks/>
            </p:cNvSpPr>
            <p:nvPr/>
          </p:nvSpPr>
          <p:spPr bwMode="auto">
            <a:xfrm>
              <a:off x="4584" y="3002"/>
              <a:ext cx="141" cy="77"/>
            </a:xfrm>
            <a:custGeom>
              <a:avLst/>
              <a:gdLst>
                <a:gd name="T0" fmla="*/ 141 w 141"/>
                <a:gd name="T1" fmla="*/ 47 h 77"/>
                <a:gd name="T2" fmla="*/ 141 w 141"/>
                <a:gd name="T3" fmla="*/ 47 h 77"/>
                <a:gd name="T4" fmla="*/ 136 w 141"/>
                <a:gd name="T5" fmla="*/ 31 h 77"/>
                <a:gd name="T6" fmla="*/ 124 w 141"/>
                <a:gd name="T7" fmla="*/ 16 h 77"/>
                <a:gd name="T8" fmla="*/ 100 w 141"/>
                <a:gd name="T9" fmla="*/ 5 h 77"/>
                <a:gd name="T10" fmla="*/ 77 w 141"/>
                <a:gd name="T11" fmla="*/ 0 h 77"/>
                <a:gd name="T12" fmla="*/ 77 w 141"/>
                <a:gd name="T13" fmla="*/ 0 h 77"/>
                <a:gd name="T14" fmla="*/ 47 w 141"/>
                <a:gd name="T15" fmla="*/ 0 h 77"/>
                <a:gd name="T16" fmla="*/ 23 w 141"/>
                <a:gd name="T17" fmla="*/ 5 h 77"/>
                <a:gd name="T18" fmla="*/ 6 w 141"/>
                <a:gd name="T19" fmla="*/ 16 h 77"/>
                <a:gd name="T20" fmla="*/ 0 w 141"/>
                <a:gd name="T21" fmla="*/ 31 h 77"/>
                <a:gd name="T22" fmla="*/ 0 w 141"/>
                <a:gd name="T23" fmla="*/ 31 h 77"/>
                <a:gd name="T24" fmla="*/ 0 w 141"/>
                <a:gd name="T25" fmla="*/ 47 h 77"/>
                <a:gd name="T26" fmla="*/ 12 w 141"/>
                <a:gd name="T27" fmla="*/ 62 h 77"/>
                <a:gd name="T28" fmla="*/ 35 w 141"/>
                <a:gd name="T29" fmla="*/ 72 h 77"/>
                <a:gd name="T30" fmla="*/ 65 w 141"/>
                <a:gd name="T31" fmla="*/ 77 h 77"/>
                <a:gd name="T32" fmla="*/ 65 w 141"/>
                <a:gd name="T33" fmla="*/ 77 h 77"/>
                <a:gd name="T34" fmla="*/ 94 w 141"/>
                <a:gd name="T35" fmla="*/ 77 h 77"/>
                <a:gd name="T36" fmla="*/ 118 w 141"/>
                <a:gd name="T37" fmla="*/ 72 h 77"/>
                <a:gd name="T38" fmla="*/ 136 w 141"/>
                <a:gd name="T39" fmla="*/ 62 h 77"/>
                <a:gd name="T40" fmla="*/ 141 w 141"/>
                <a:gd name="T41" fmla="*/ 47 h 77"/>
                <a:gd name="T42" fmla="*/ 141 w 141"/>
                <a:gd name="T43" fmla="*/ 4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 h="77">
                  <a:moveTo>
                    <a:pt x="141" y="47"/>
                  </a:moveTo>
                  <a:lnTo>
                    <a:pt x="141" y="47"/>
                  </a:lnTo>
                  <a:lnTo>
                    <a:pt x="136" y="31"/>
                  </a:lnTo>
                  <a:lnTo>
                    <a:pt x="124" y="16"/>
                  </a:lnTo>
                  <a:lnTo>
                    <a:pt x="100" y="5"/>
                  </a:lnTo>
                  <a:lnTo>
                    <a:pt x="77" y="0"/>
                  </a:lnTo>
                  <a:lnTo>
                    <a:pt x="77" y="0"/>
                  </a:lnTo>
                  <a:lnTo>
                    <a:pt x="47" y="0"/>
                  </a:lnTo>
                  <a:lnTo>
                    <a:pt x="23" y="5"/>
                  </a:lnTo>
                  <a:lnTo>
                    <a:pt x="6" y="16"/>
                  </a:lnTo>
                  <a:lnTo>
                    <a:pt x="0" y="31"/>
                  </a:lnTo>
                  <a:lnTo>
                    <a:pt x="0" y="31"/>
                  </a:lnTo>
                  <a:lnTo>
                    <a:pt x="0" y="47"/>
                  </a:lnTo>
                  <a:lnTo>
                    <a:pt x="12" y="62"/>
                  </a:lnTo>
                  <a:lnTo>
                    <a:pt x="35" y="72"/>
                  </a:lnTo>
                  <a:lnTo>
                    <a:pt x="65" y="77"/>
                  </a:lnTo>
                  <a:lnTo>
                    <a:pt x="65" y="77"/>
                  </a:lnTo>
                  <a:lnTo>
                    <a:pt x="94" y="77"/>
                  </a:lnTo>
                  <a:lnTo>
                    <a:pt x="118" y="72"/>
                  </a:lnTo>
                  <a:lnTo>
                    <a:pt x="136" y="62"/>
                  </a:lnTo>
                  <a:lnTo>
                    <a:pt x="141" y="47"/>
                  </a:lnTo>
                  <a:lnTo>
                    <a:pt x="141" y="47"/>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08"/>
            <p:cNvSpPr>
              <a:spLocks/>
            </p:cNvSpPr>
            <p:nvPr/>
          </p:nvSpPr>
          <p:spPr bwMode="auto">
            <a:xfrm>
              <a:off x="4584" y="3002"/>
              <a:ext cx="136" cy="77"/>
            </a:xfrm>
            <a:custGeom>
              <a:avLst/>
              <a:gdLst>
                <a:gd name="T0" fmla="*/ 136 w 136"/>
                <a:gd name="T1" fmla="*/ 47 h 77"/>
                <a:gd name="T2" fmla="*/ 136 w 136"/>
                <a:gd name="T3" fmla="*/ 47 h 77"/>
                <a:gd name="T4" fmla="*/ 136 w 136"/>
                <a:gd name="T5" fmla="*/ 31 h 77"/>
                <a:gd name="T6" fmla="*/ 124 w 136"/>
                <a:gd name="T7" fmla="*/ 16 h 77"/>
                <a:gd name="T8" fmla="*/ 100 w 136"/>
                <a:gd name="T9" fmla="*/ 5 h 77"/>
                <a:gd name="T10" fmla="*/ 77 w 136"/>
                <a:gd name="T11" fmla="*/ 0 h 77"/>
                <a:gd name="T12" fmla="*/ 77 w 136"/>
                <a:gd name="T13" fmla="*/ 0 h 77"/>
                <a:gd name="T14" fmla="*/ 47 w 136"/>
                <a:gd name="T15" fmla="*/ 0 h 77"/>
                <a:gd name="T16" fmla="*/ 23 w 136"/>
                <a:gd name="T17" fmla="*/ 5 h 77"/>
                <a:gd name="T18" fmla="*/ 12 w 136"/>
                <a:gd name="T19" fmla="*/ 16 h 77"/>
                <a:gd name="T20" fmla="*/ 0 w 136"/>
                <a:gd name="T21" fmla="*/ 31 h 77"/>
                <a:gd name="T22" fmla="*/ 0 w 136"/>
                <a:gd name="T23" fmla="*/ 31 h 77"/>
                <a:gd name="T24" fmla="*/ 6 w 136"/>
                <a:gd name="T25" fmla="*/ 47 h 77"/>
                <a:gd name="T26" fmla="*/ 18 w 136"/>
                <a:gd name="T27" fmla="*/ 57 h 77"/>
                <a:gd name="T28" fmla="*/ 35 w 136"/>
                <a:gd name="T29" fmla="*/ 72 h 77"/>
                <a:gd name="T30" fmla="*/ 65 w 136"/>
                <a:gd name="T31" fmla="*/ 77 h 77"/>
                <a:gd name="T32" fmla="*/ 65 w 136"/>
                <a:gd name="T33" fmla="*/ 77 h 77"/>
                <a:gd name="T34" fmla="*/ 88 w 136"/>
                <a:gd name="T35" fmla="*/ 77 h 77"/>
                <a:gd name="T36" fmla="*/ 112 w 136"/>
                <a:gd name="T37" fmla="*/ 72 h 77"/>
                <a:gd name="T38" fmla="*/ 130 w 136"/>
                <a:gd name="T39" fmla="*/ 62 h 77"/>
                <a:gd name="T40" fmla="*/ 136 w 136"/>
                <a:gd name="T41" fmla="*/ 47 h 77"/>
                <a:gd name="T42" fmla="*/ 136 w 136"/>
                <a:gd name="T43" fmla="*/ 4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77">
                  <a:moveTo>
                    <a:pt x="136" y="47"/>
                  </a:moveTo>
                  <a:lnTo>
                    <a:pt x="136" y="47"/>
                  </a:lnTo>
                  <a:lnTo>
                    <a:pt x="136" y="31"/>
                  </a:lnTo>
                  <a:lnTo>
                    <a:pt x="124" y="16"/>
                  </a:lnTo>
                  <a:lnTo>
                    <a:pt x="100" y="5"/>
                  </a:lnTo>
                  <a:lnTo>
                    <a:pt x="77" y="0"/>
                  </a:lnTo>
                  <a:lnTo>
                    <a:pt x="77" y="0"/>
                  </a:lnTo>
                  <a:lnTo>
                    <a:pt x="47" y="0"/>
                  </a:lnTo>
                  <a:lnTo>
                    <a:pt x="23" y="5"/>
                  </a:lnTo>
                  <a:lnTo>
                    <a:pt x="12" y="16"/>
                  </a:lnTo>
                  <a:lnTo>
                    <a:pt x="0" y="31"/>
                  </a:lnTo>
                  <a:lnTo>
                    <a:pt x="0" y="31"/>
                  </a:lnTo>
                  <a:lnTo>
                    <a:pt x="6" y="47"/>
                  </a:lnTo>
                  <a:lnTo>
                    <a:pt x="18" y="57"/>
                  </a:lnTo>
                  <a:lnTo>
                    <a:pt x="35" y="72"/>
                  </a:lnTo>
                  <a:lnTo>
                    <a:pt x="65" y="77"/>
                  </a:lnTo>
                  <a:lnTo>
                    <a:pt x="65" y="77"/>
                  </a:lnTo>
                  <a:lnTo>
                    <a:pt x="88" y="77"/>
                  </a:lnTo>
                  <a:lnTo>
                    <a:pt x="112" y="72"/>
                  </a:lnTo>
                  <a:lnTo>
                    <a:pt x="130" y="62"/>
                  </a:lnTo>
                  <a:lnTo>
                    <a:pt x="136" y="47"/>
                  </a:lnTo>
                  <a:lnTo>
                    <a:pt x="136" y="47"/>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09"/>
            <p:cNvSpPr>
              <a:spLocks/>
            </p:cNvSpPr>
            <p:nvPr/>
          </p:nvSpPr>
          <p:spPr bwMode="auto">
            <a:xfrm>
              <a:off x="4590" y="3002"/>
              <a:ext cx="130" cy="72"/>
            </a:xfrm>
            <a:custGeom>
              <a:avLst/>
              <a:gdLst>
                <a:gd name="T0" fmla="*/ 130 w 130"/>
                <a:gd name="T1" fmla="*/ 47 h 72"/>
                <a:gd name="T2" fmla="*/ 130 w 130"/>
                <a:gd name="T3" fmla="*/ 47 h 72"/>
                <a:gd name="T4" fmla="*/ 124 w 130"/>
                <a:gd name="T5" fmla="*/ 31 h 72"/>
                <a:gd name="T6" fmla="*/ 112 w 130"/>
                <a:gd name="T7" fmla="*/ 16 h 72"/>
                <a:gd name="T8" fmla="*/ 94 w 130"/>
                <a:gd name="T9" fmla="*/ 5 h 72"/>
                <a:gd name="T10" fmla="*/ 71 w 130"/>
                <a:gd name="T11" fmla="*/ 0 h 72"/>
                <a:gd name="T12" fmla="*/ 71 w 130"/>
                <a:gd name="T13" fmla="*/ 0 h 72"/>
                <a:gd name="T14" fmla="*/ 41 w 130"/>
                <a:gd name="T15" fmla="*/ 0 h 72"/>
                <a:gd name="T16" fmla="*/ 23 w 130"/>
                <a:gd name="T17" fmla="*/ 5 h 72"/>
                <a:gd name="T18" fmla="*/ 6 w 130"/>
                <a:gd name="T19" fmla="*/ 16 h 72"/>
                <a:gd name="T20" fmla="*/ 0 w 130"/>
                <a:gd name="T21" fmla="*/ 31 h 72"/>
                <a:gd name="T22" fmla="*/ 0 w 130"/>
                <a:gd name="T23" fmla="*/ 31 h 72"/>
                <a:gd name="T24" fmla="*/ 0 w 130"/>
                <a:gd name="T25" fmla="*/ 47 h 72"/>
                <a:gd name="T26" fmla="*/ 12 w 130"/>
                <a:gd name="T27" fmla="*/ 57 h 72"/>
                <a:gd name="T28" fmla="*/ 35 w 130"/>
                <a:gd name="T29" fmla="*/ 67 h 72"/>
                <a:gd name="T30" fmla="*/ 59 w 130"/>
                <a:gd name="T31" fmla="*/ 72 h 72"/>
                <a:gd name="T32" fmla="*/ 59 w 130"/>
                <a:gd name="T33" fmla="*/ 72 h 72"/>
                <a:gd name="T34" fmla="*/ 82 w 130"/>
                <a:gd name="T35" fmla="*/ 72 h 72"/>
                <a:gd name="T36" fmla="*/ 106 w 130"/>
                <a:gd name="T37" fmla="*/ 67 h 72"/>
                <a:gd name="T38" fmla="*/ 124 w 130"/>
                <a:gd name="T39" fmla="*/ 57 h 72"/>
                <a:gd name="T40" fmla="*/ 130 w 130"/>
                <a:gd name="T41" fmla="*/ 47 h 72"/>
                <a:gd name="T42" fmla="*/ 130 w 130"/>
                <a:gd name="T43" fmla="*/ 4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72">
                  <a:moveTo>
                    <a:pt x="130" y="47"/>
                  </a:moveTo>
                  <a:lnTo>
                    <a:pt x="130" y="47"/>
                  </a:lnTo>
                  <a:lnTo>
                    <a:pt x="124" y="31"/>
                  </a:lnTo>
                  <a:lnTo>
                    <a:pt x="112" y="16"/>
                  </a:lnTo>
                  <a:lnTo>
                    <a:pt x="94" y="5"/>
                  </a:lnTo>
                  <a:lnTo>
                    <a:pt x="71" y="0"/>
                  </a:lnTo>
                  <a:lnTo>
                    <a:pt x="71" y="0"/>
                  </a:lnTo>
                  <a:lnTo>
                    <a:pt x="41" y="0"/>
                  </a:lnTo>
                  <a:lnTo>
                    <a:pt x="23" y="5"/>
                  </a:lnTo>
                  <a:lnTo>
                    <a:pt x="6" y="16"/>
                  </a:lnTo>
                  <a:lnTo>
                    <a:pt x="0" y="31"/>
                  </a:lnTo>
                  <a:lnTo>
                    <a:pt x="0" y="31"/>
                  </a:lnTo>
                  <a:lnTo>
                    <a:pt x="0" y="47"/>
                  </a:lnTo>
                  <a:lnTo>
                    <a:pt x="12" y="57"/>
                  </a:lnTo>
                  <a:lnTo>
                    <a:pt x="35" y="67"/>
                  </a:lnTo>
                  <a:lnTo>
                    <a:pt x="59" y="72"/>
                  </a:lnTo>
                  <a:lnTo>
                    <a:pt x="59" y="72"/>
                  </a:lnTo>
                  <a:lnTo>
                    <a:pt x="82" y="72"/>
                  </a:lnTo>
                  <a:lnTo>
                    <a:pt x="106" y="67"/>
                  </a:lnTo>
                  <a:lnTo>
                    <a:pt x="124" y="57"/>
                  </a:lnTo>
                  <a:lnTo>
                    <a:pt x="130" y="47"/>
                  </a:lnTo>
                  <a:lnTo>
                    <a:pt x="130" y="47"/>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10"/>
            <p:cNvSpPr>
              <a:spLocks/>
            </p:cNvSpPr>
            <p:nvPr/>
          </p:nvSpPr>
          <p:spPr bwMode="auto">
            <a:xfrm>
              <a:off x="4590" y="3007"/>
              <a:ext cx="124" cy="67"/>
            </a:xfrm>
            <a:custGeom>
              <a:avLst/>
              <a:gdLst>
                <a:gd name="T0" fmla="*/ 124 w 124"/>
                <a:gd name="T1" fmla="*/ 42 h 67"/>
                <a:gd name="T2" fmla="*/ 124 w 124"/>
                <a:gd name="T3" fmla="*/ 42 h 67"/>
                <a:gd name="T4" fmla="*/ 124 w 124"/>
                <a:gd name="T5" fmla="*/ 26 h 67"/>
                <a:gd name="T6" fmla="*/ 112 w 124"/>
                <a:gd name="T7" fmla="*/ 16 h 67"/>
                <a:gd name="T8" fmla="*/ 94 w 124"/>
                <a:gd name="T9" fmla="*/ 6 h 67"/>
                <a:gd name="T10" fmla="*/ 71 w 124"/>
                <a:gd name="T11" fmla="*/ 0 h 67"/>
                <a:gd name="T12" fmla="*/ 71 w 124"/>
                <a:gd name="T13" fmla="*/ 0 h 67"/>
                <a:gd name="T14" fmla="*/ 47 w 124"/>
                <a:gd name="T15" fmla="*/ 0 h 67"/>
                <a:gd name="T16" fmla="*/ 23 w 124"/>
                <a:gd name="T17" fmla="*/ 6 h 67"/>
                <a:gd name="T18" fmla="*/ 12 w 124"/>
                <a:gd name="T19" fmla="*/ 11 h 67"/>
                <a:gd name="T20" fmla="*/ 0 w 124"/>
                <a:gd name="T21" fmla="*/ 26 h 67"/>
                <a:gd name="T22" fmla="*/ 0 w 124"/>
                <a:gd name="T23" fmla="*/ 26 h 67"/>
                <a:gd name="T24" fmla="*/ 6 w 124"/>
                <a:gd name="T25" fmla="*/ 42 h 67"/>
                <a:gd name="T26" fmla="*/ 17 w 124"/>
                <a:gd name="T27" fmla="*/ 52 h 67"/>
                <a:gd name="T28" fmla="*/ 35 w 124"/>
                <a:gd name="T29" fmla="*/ 62 h 67"/>
                <a:gd name="T30" fmla="*/ 59 w 124"/>
                <a:gd name="T31" fmla="*/ 67 h 67"/>
                <a:gd name="T32" fmla="*/ 59 w 124"/>
                <a:gd name="T33" fmla="*/ 67 h 67"/>
                <a:gd name="T34" fmla="*/ 82 w 124"/>
                <a:gd name="T35" fmla="*/ 67 h 67"/>
                <a:gd name="T36" fmla="*/ 106 w 124"/>
                <a:gd name="T37" fmla="*/ 62 h 67"/>
                <a:gd name="T38" fmla="*/ 118 w 124"/>
                <a:gd name="T39" fmla="*/ 52 h 67"/>
                <a:gd name="T40" fmla="*/ 124 w 124"/>
                <a:gd name="T41" fmla="*/ 42 h 67"/>
                <a:gd name="T42" fmla="*/ 124 w 124"/>
                <a:gd name="T43"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4" h="67">
                  <a:moveTo>
                    <a:pt x="124" y="42"/>
                  </a:moveTo>
                  <a:lnTo>
                    <a:pt x="124" y="42"/>
                  </a:lnTo>
                  <a:lnTo>
                    <a:pt x="124" y="26"/>
                  </a:lnTo>
                  <a:lnTo>
                    <a:pt x="112" y="16"/>
                  </a:lnTo>
                  <a:lnTo>
                    <a:pt x="94" y="6"/>
                  </a:lnTo>
                  <a:lnTo>
                    <a:pt x="71" y="0"/>
                  </a:lnTo>
                  <a:lnTo>
                    <a:pt x="71" y="0"/>
                  </a:lnTo>
                  <a:lnTo>
                    <a:pt x="47" y="0"/>
                  </a:lnTo>
                  <a:lnTo>
                    <a:pt x="23" y="6"/>
                  </a:lnTo>
                  <a:lnTo>
                    <a:pt x="12" y="11"/>
                  </a:lnTo>
                  <a:lnTo>
                    <a:pt x="0" y="26"/>
                  </a:lnTo>
                  <a:lnTo>
                    <a:pt x="0" y="26"/>
                  </a:lnTo>
                  <a:lnTo>
                    <a:pt x="6" y="42"/>
                  </a:lnTo>
                  <a:lnTo>
                    <a:pt x="17" y="52"/>
                  </a:lnTo>
                  <a:lnTo>
                    <a:pt x="35" y="62"/>
                  </a:lnTo>
                  <a:lnTo>
                    <a:pt x="59" y="67"/>
                  </a:lnTo>
                  <a:lnTo>
                    <a:pt x="59" y="67"/>
                  </a:lnTo>
                  <a:lnTo>
                    <a:pt x="82" y="67"/>
                  </a:lnTo>
                  <a:lnTo>
                    <a:pt x="106" y="62"/>
                  </a:lnTo>
                  <a:lnTo>
                    <a:pt x="118" y="52"/>
                  </a:lnTo>
                  <a:lnTo>
                    <a:pt x="124" y="42"/>
                  </a:lnTo>
                  <a:lnTo>
                    <a:pt x="124" y="42"/>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11"/>
            <p:cNvSpPr>
              <a:spLocks/>
            </p:cNvSpPr>
            <p:nvPr/>
          </p:nvSpPr>
          <p:spPr bwMode="auto">
            <a:xfrm>
              <a:off x="4596" y="3007"/>
              <a:ext cx="118" cy="67"/>
            </a:xfrm>
            <a:custGeom>
              <a:avLst/>
              <a:gdLst>
                <a:gd name="T0" fmla="*/ 118 w 118"/>
                <a:gd name="T1" fmla="*/ 42 h 67"/>
                <a:gd name="T2" fmla="*/ 118 w 118"/>
                <a:gd name="T3" fmla="*/ 42 h 67"/>
                <a:gd name="T4" fmla="*/ 112 w 118"/>
                <a:gd name="T5" fmla="*/ 26 h 67"/>
                <a:gd name="T6" fmla="*/ 100 w 118"/>
                <a:gd name="T7" fmla="*/ 16 h 67"/>
                <a:gd name="T8" fmla="*/ 82 w 118"/>
                <a:gd name="T9" fmla="*/ 6 h 67"/>
                <a:gd name="T10" fmla="*/ 65 w 118"/>
                <a:gd name="T11" fmla="*/ 0 h 67"/>
                <a:gd name="T12" fmla="*/ 65 w 118"/>
                <a:gd name="T13" fmla="*/ 0 h 67"/>
                <a:gd name="T14" fmla="*/ 41 w 118"/>
                <a:gd name="T15" fmla="*/ 0 h 67"/>
                <a:gd name="T16" fmla="*/ 17 w 118"/>
                <a:gd name="T17" fmla="*/ 6 h 67"/>
                <a:gd name="T18" fmla="*/ 6 w 118"/>
                <a:gd name="T19" fmla="*/ 16 h 67"/>
                <a:gd name="T20" fmla="*/ 0 w 118"/>
                <a:gd name="T21" fmla="*/ 26 h 67"/>
                <a:gd name="T22" fmla="*/ 0 w 118"/>
                <a:gd name="T23" fmla="*/ 26 h 67"/>
                <a:gd name="T24" fmla="*/ 0 w 118"/>
                <a:gd name="T25" fmla="*/ 42 h 67"/>
                <a:gd name="T26" fmla="*/ 11 w 118"/>
                <a:gd name="T27" fmla="*/ 52 h 67"/>
                <a:gd name="T28" fmla="*/ 29 w 118"/>
                <a:gd name="T29" fmla="*/ 62 h 67"/>
                <a:gd name="T30" fmla="*/ 53 w 118"/>
                <a:gd name="T31" fmla="*/ 67 h 67"/>
                <a:gd name="T32" fmla="*/ 53 w 118"/>
                <a:gd name="T33" fmla="*/ 67 h 67"/>
                <a:gd name="T34" fmla="*/ 76 w 118"/>
                <a:gd name="T35" fmla="*/ 67 h 67"/>
                <a:gd name="T36" fmla="*/ 94 w 118"/>
                <a:gd name="T37" fmla="*/ 62 h 67"/>
                <a:gd name="T38" fmla="*/ 112 w 118"/>
                <a:gd name="T39" fmla="*/ 52 h 67"/>
                <a:gd name="T40" fmla="*/ 118 w 118"/>
                <a:gd name="T41" fmla="*/ 42 h 67"/>
                <a:gd name="T42" fmla="*/ 118 w 118"/>
                <a:gd name="T43"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 h="67">
                  <a:moveTo>
                    <a:pt x="118" y="42"/>
                  </a:moveTo>
                  <a:lnTo>
                    <a:pt x="118" y="42"/>
                  </a:lnTo>
                  <a:lnTo>
                    <a:pt x="112" y="26"/>
                  </a:lnTo>
                  <a:lnTo>
                    <a:pt x="100" y="16"/>
                  </a:lnTo>
                  <a:lnTo>
                    <a:pt x="82" y="6"/>
                  </a:lnTo>
                  <a:lnTo>
                    <a:pt x="65" y="0"/>
                  </a:lnTo>
                  <a:lnTo>
                    <a:pt x="65" y="0"/>
                  </a:lnTo>
                  <a:lnTo>
                    <a:pt x="41" y="0"/>
                  </a:lnTo>
                  <a:lnTo>
                    <a:pt x="17" y="6"/>
                  </a:lnTo>
                  <a:lnTo>
                    <a:pt x="6" y="16"/>
                  </a:lnTo>
                  <a:lnTo>
                    <a:pt x="0" y="26"/>
                  </a:lnTo>
                  <a:lnTo>
                    <a:pt x="0" y="26"/>
                  </a:lnTo>
                  <a:lnTo>
                    <a:pt x="0" y="42"/>
                  </a:lnTo>
                  <a:lnTo>
                    <a:pt x="11" y="52"/>
                  </a:lnTo>
                  <a:lnTo>
                    <a:pt x="29" y="62"/>
                  </a:lnTo>
                  <a:lnTo>
                    <a:pt x="53" y="67"/>
                  </a:lnTo>
                  <a:lnTo>
                    <a:pt x="53" y="67"/>
                  </a:lnTo>
                  <a:lnTo>
                    <a:pt x="76" y="67"/>
                  </a:lnTo>
                  <a:lnTo>
                    <a:pt x="94" y="62"/>
                  </a:lnTo>
                  <a:lnTo>
                    <a:pt x="112" y="52"/>
                  </a:lnTo>
                  <a:lnTo>
                    <a:pt x="118" y="42"/>
                  </a:lnTo>
                  <a:lnTo>
                    <a:pt x="118" y="42"/>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12"/>
            <p:cNvSpPr>
              <a:spLocks/>
            </p:cNvSpPr>
            <p:nvPr/>
          </p:nvSpPr>
          <p:spPr bwMode="auto">
            <a:xfrm>
              <a:off x="4596" y="3007"/>
              <a:ext cx="112" cy="62"/>
            </a:xfrm>
            <a:custGeom>
              <a:avLst/>
              <a:gdLst>
                <a:gd name="T0" fmla="*/ 112 w 112"/>
                <a:gd name="T1" fmla="*/ 42 h 62"/>
                <a:gd name="T2" fmla="*/ 112 w 112"/>
                <a:gd name="T3" fmla="*/ 42 h 62"/>
                <a:gd name="T4" fmla="*/ 112 w 112"/>
                <a:gd name="T5" fmla="*/ 26 h 62"/>
                <a:gd name="T6" fmla="*/ 100 w 112"/>
                <a:gd name="T7" fmla="*/ 16 h 62"/>
                <a:gd name="T8" fmla="*/ 82 w 112"/>
                <a:gd name="T9" fmla="*/ 6 h 62"/>
                <a:gd name="T10" fmla="*/ 65 w 112"/>
                <a:gd name="T11" fmla="*/ 0 h 62"/>
                <a:gd name="T12" fmla="*/ 65 w 112"/>
                <a:gd name="T13" fmla="*/ 0 h 62"/>
                <a:gd name="T14" fmla="*/ 41 w 112"/>
                <a:gd name="T15" fmla="*/ 0 h 62"/>
                <a:gd name="T16" fmla="*/ 23 w 112"/>
                <a:gd name="T17" fmla="*/ 6 h 62"/>
                <a:gd name="T18" fmla="*/ 11 w 112"/>
                <a:gd name="T19" fmla="*/ 16 h 62"/>
                <a:gd name="T20" fmla="*/ 0 w 112"/>
                <a:gd name="T21" fmla="*/ 26 h 62"/>
                <a:gd name="T22" fmla="*/ 0 w 112"/>
                <a:gd name="T23" fmla="*/ 26 h 62"/>
                <a:gd name="T24" fmla="*/ 6 w 112"/>
                <a:gd name="T25" fmla="*/ 36 h 62"/>
                <a:gd name="T26" fmla="*/ 17 w 112"/>
                <a:gd name="T27" fmla="*/ 52 h 62"/>
                <a:gd name="T28" fmla="*/ 29 w 112"/>
                <a:gd name="T29" fmla="*/ 57 h 62"/>
                <a:gd name="T30" fmla="*/ 53 w 112"/>
                <a:gd name="T31" fmla="*/ 62 h 62"/>
                <a:gd name="T32" fmla="*/ 53 w 112"/>
                <a:gd name="T33" fmla="*/ 62 h 62"/>
                <a:gd name="T34" fmla="*/ 76 w 112"/>
                <a:gd name="T35" fmla="*/ 62 h 62"/>
                <a:gd name="T36" fmla="*/ 94 w 112"/>
                <a:gd name="T37" fmla="*/ 57 h 62"/>
                <a:gd name="T38" fmla="*/ 106 w 112"/>
                <a:gd name="T39" fmla="*/ 52 h 62"/>
                <a:gd name="T40" fmla="*/ 112 w 112"/>
                <a:gd name="T41" fmla="*/ 42 h 62"/>
                <a:gd name="T42" fmla="*/ 112 w 112"/>
                <a:gd name="T43" fmla="*/ 4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62">
                  <a:moveTo>
                    <a:pt x="112" y="42"/>
                  </a:moveTo>
                  <a:lnTo>
                    <a:pt x="112" y="42"/>
                  </a:lnTo>
                  <a:lnTo>
                    <a:pt x="112" y="26"/>
                  </a:lnTo>
                  <a:lnTo>
                    <a:pt x="100" y="16"/>
                  </a:lnTo>
                  <a:lnTo>
                    <a:pt x="82" y="6"/>
                  </a:lnTo>
                  <a:lnTo>
                    <a:pt x="65" y="0"/>
                  </a:lnTo>
                  <a:lnTo>
                    <a:pt x="65" y="0"/>
                  </a:lnTo>
                  <a:lnTo>
                    <a:pt x="41" y="0"/>
                  </a:lnTo>
                  <a:lnTo>
                    <a:pt x="23" y="6"/>
                  </a:lnTo>
                  <a:lnTo>
                    <a:pt x="11" y="16"/>
                  </a:lnTo>
                  <a:lnTo>
                    <a:pt x="0" y="26"/>
                  </a:lnTo>
                  <a:lnTo>
                    <a:pt x="0" y="26"/>
                  </a:lnTo>
                  <a:lnTo>
                    <a:pt x="6" y="36"/>
                  </a:lnTo>
                  <a:lnTo>
                    <a:pt x="17" y="52"/>
                  </a:lnTo>
                  <a:lnTo>
                    <a:pt x="29" y="57"/>
                  </a:lnTo>
                  <a:lnTo>
                    <a:pt x="53" y="62"/>
                  </a:lnTo>
                  <a:lnTo>
                    <a:pt x="53" y="62"/>
                  </a:lnTo>
                  <a:lnTo>
                    <a:pt x="76" y="62"/>
                  </a:lnTo>
                  <a:lnTo>
                    <a:pt x="94" y="57"/>
                  </a:lnTo>
                  <a:lnTo>
                    <a:pt x="106" y="52"/>
                  </a:lnTo>
                  <a:lnTo>
                    <a:pt x="112" y="42"/>
                  </a:lnTo>
                  <a:lnTo>
                    <a:pt x="112" y="42"/>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13"/>
            <p:cNvSpPr>
              <a:spLocks/>
            </p:cNvSpPr>
            <p:nvPr/>
          </p:nvSpPr>
          <p:spPr bwMode="auto">
            <a:xfrm>
              <a:off x="4602" y="3013"/>
              <a:ext cx="106" cy="56"/>
            </a:xfrm>
            <a:custGeom>
              <a:avLst/>
              <a:gdLst>
                <a:gd name="T0" fmla="*/ 106 w 106"/>
                <a:gd name="T1" fmla="*/ 36 h 56"/>
                <a:gd name="T2" fmla="*/ 106 w 106"/>
                <a:gd name="T3" fmla="*/ 36 h 56"/>
                <a:gd name="T4" fmla="*/ 100 w 106"/>
                <a:gd name="T5" fmla="*/ 20 h 56"/>
                <a:gd name="T6" fmla="*/ 94 w 106"/>
                <a:gd name="T7" fmla="*/ 10 h 56"/>
                <a:gd name="T8" fmla="*/ 76 w 106"/>
                <a:gd name="T9" fmla="*/ 5 h 56"/>
                <a:gd name="T10" fmla="*/ 59 w 106"/>
                <a:gd name="T11" fmla="*/ 0 h 56"/>
                <a:gd name="T12" fmla="*/ 59 w 106"/>
                <a:gd name="T13" fmla="*/ 0 h 56"/>
                <a:gd name="T14" fmla="*/ 35 w 106"/>
                <a:gd name="T15" fmla="*/ 0 h 56"/>
                <a:gd name="T16" fmla="*/ 17 w 106"/>
                <a:gd name="T17" fmla="*/ 5 h 56"/>
                <a:gd name="T18" fmla="*/ 5 w 106"/>
                <a:gd name="T19" fmla="*/ 10 h 56"/>
                <a:gd name="T20" fmla="*/ 0 w 106"/>
                <a:gd name="T21" fmla="*/ 20 h 56"/>
                <a:gd name="T22" fmla="*/ 0 w 106"/>
                <a:gd name="T23" fmla="*/ 20 h 56"/>
                <a:gd name="T24" fmla="*/ 0 w 106"/>
                <a:gd name="T25" fmla="*/ 30 h 56"/>
                <a:gd name="T26" fmla="*/ 11 w 106"/>
                <a:gd name="T27" fmla="*/ 41 h 56"/>
                <a:gd name="T28" fmla="*/ 29 w 106"/>
                <a:gd name="T29" fmla="*/ 51 h 56"/>
                <a:gd name="T30" fmla="*/ 47 w 106"/>
                <a:gd name="T31" fmla="*/ 56 h 56"/>
                <a:gd name="T32" fmla="*/ 47 w 106"/>
                <a:gd name="T33" fmla="*/ 56 h 56"/>
                <a:gd name="T34" fmla="*/ 70 w 106"/>
                <a:gd name="T35" fmla="*/ 56 h 56"/>
                <a:gd name="T36" fmla="*/ 82 w 106"/>
                <a:gd name="T37" fmla="*/ 51 h 56"/>
                <a:gd name="T38" fmla="*/ 100 w 106"/>
                <a:gd name="T39" fmla="*/ 46 h 56"/>
                <a:gd name="T40" fmla="*/ 106 w 106"/>
                <a:gd name="T41" fmla="*/ 36 h 56"/>
                <a:gd name="T42" fmla="*/ 106 w 106"/>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 h="56">
                  <a:moveTo>
                    <a:pt x="106" y="36"/>
                  </a:moveTo>
                  <a:lnTo>
                    <a:pt x="106" y="36"/>
                  </a:lnTo>
                  <a:lnTo>
                    <a:pt x="100" y="20"/>
                  </a:lnTo>
                  <a:lnTo>
                    <a:pt x="94" y="10"/>
                  </a:lnTo>
                  <a:lnTo>
                    <a:pt x="76" y="5"/>
                  </a:lnTo>
                  <a:lnTo>
                    <a:pt x="59" y="0"/>
                  </a:lnTo>
                  <a:lnTo>
                    <a:pt x="59" y="0"/>
                  </a:lnTo>
                  <a:lnTo>
                    <a:pt x="35" y="0"/>
                  </a:lnTo>
                  <a:lnTo>
                    <a:pt x="17" y="5"/>
                  </a:lnTo>
                  <a:lnTo>
                    <a:pt x="5" y="10"/>
                  </a:lnTo>
                  <a:lnTo>
                    <a:pt x="0" y="20"/>
                  </a:lnTo>
                  <a:lnTo>
                    <a:pt x="0" y="20"/>
                  </a:lnTo>
                  <a:lnTo>
                    <a:pt x="0" y="30"/>
                  </a:lnTo>
                  <a:lnTo>
                    <a:pt x="11" y="41"/>
                  </a:lnTo>
                  <a:lnTo>
                    <a:pt x="29" y="51"/>
                  </a:lnTo>
                  <a:lnTo>
                    <a:pt x="47" y="56"/>
                  </a:lnTo>
                  <a:lnTo>
                    <a:pt x="47" y="56"/>
                  </a:lnTo>
                  <a:lnTo>
                    <a:pt x="70" y="56"/>
                  </a:lnTo>
                  <a:lnTo>
                    <a:pt x="82" y="51"/>
                  </a:lnTo>
                  <a:lnTo>
                    <a:pt x="100" y="46"/>
                  </a:lnTo>
                  <a:lnTo>
                    <a:pt x="106" y="36"/>
                  </a:lnTo>
                  <a:lnTo>
                    <a:pt x="106" y="36"/>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14"/>
            <p:cNvSpPr>
              <a:spLocks/>
            </p:cNvSpPr>
            <p:nvPr/>
          </p:nvSpPr>
          <p:spPr bwMode="auto">
            <a:xfrm>
              <a:off x="4607" y="3013"/>
              <a:ext cx="95" cy="56"/>
            </a:xfrm>
            <a:custGeom>
              <a:avLst/>
              <a:gdLst>
                <a:gd name="T0" fmla="*/ 95 w 95"/>
                <a:gd name="T1" fmla="*/ 30 h 56"/>
                <a:gd name="T2" fmla="*/ 95 w 95"/>
                <a:gd name="T3" fmla="*/ 30 h 56"/>
                <a:gd name="T4" fmla="*/ 95 w 95"/>
                <a:gd name="T5" fmla="*/ 20 h 56"/>
                <a:gd name="T6" fmla="*/ 83 w 95"/>
                <a:gd name="T7" fmla="*/ 10 h 56"/>
                <a:gd name="T8" fmla="*/ 71 w 95"/>
                <a:gd name="T9" fmla="*/ 5 h 56"/>
                <a:gd name="T10" fmla="*/ 54 w 95"/>
                <a:gd name="T11" fmla="*/ 0 h 56"/>
                <a:gd name="T12" fmla="*/ 54 w 95"/>
                <a:gd name="T13" fmla="*/ 0 h 56"/>
                <a:gd name="T14" fmla="*/ 30 w 95"/>
                <a:gd name="T15" fmla="*/ 0 h 56"/>
                <a:gd name="T16" fmla="*/ 18 w 95"/>
                <a:gd name="T17" fmla="*/ 5 h 56"/>
                <a:gd name="T18" fmla="*/ 6 w 95"/>
                <a:gd name="T19" fmla="*/ 10 h 56"/>
                <a:gd name="T20" fmla="*/ 0 w 95"/>
                <a:gd name="T21" fmla="*/ 20 h 56"/>
                <a:gd name="T22" fmla="*/ 0 w 95"/>
                <a:gd name="T23" fmla="*/ 20 h 56"/>
                <a:gd name="T24" fmla="*/ 0 w 95"/>
                <a:gd name="T25" fmla="*/ 30 h 56"/>
                <a:gd name="T26" fmla="*/ 6 w 95"/>
                <a:gd name="T27" fmla="*/ 41 h 56"/>
                <a:gd name="T28" fmla="*/ 24 w 95"/>
                <a:gd name="T29" fmla="*/ 51 h 56"/>
                <a:gd name="T30" fmla="*/ 42 w 95"/>
                <a:gd name="T31" fmla="*/ 56 h 56"/>
                <a:gd name="T32" fmla="*/ 42 w 95"/>
                <a:gd name="T33" fmla="*/ 56 h 56"/>
                <a:gd name="T34" fmla="*/ 59 w 95"/>
                <a:gd name="T35" fmla="*/ 56 h 56"/>
                <a:gd name="T36" fmla="*/ 77 w 95"/>
                <a:gd name="T37" fmla="*/ 51 h 56"/>
                <a:gd name="T38" fmla="*/ 89 w 95"/>
                <a:gd name="T39" fmla="*/ 41 h 56"/>
                <a:gd name="T40" fmla="*/ 95 w 95"/>
                <a:gd name="T41" fmla="*/ 30 h 56"/>
                <a:gd name="T42" fmla="*/ 95 w 95"/>
                <a:gd name="T43" fmla="*/ 3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5" h="56">
                  <a:moveTo>
                    <a:pt x="95" y="30"/>
                  </a:moveTo>
                  <a:lnTo>
                    <a:pt x="95" y="30"/>
                  </a:lnTo>
                  <a:lnTo>
                    <a:pt x="95" y="20"/>
                  </a:lnTo>
                  <a:lnTo>
                    <a:pt x="83" y="10"/>
                  </a:lnTo>
                  <a:lnTo>
                    <a:pt x="71" y="5"/>
                  </a:lnTo>
                  <a:lnTo>
                    <a:pt x="54" y="0"/>
                  </a:lnTo>
                  <a:lnTo>
                    <a:pt x="54" y="0"/>
                  </a:lnTo>
                  <a:lnTo>
                    <a:pt x="30" y="0"/>
                  </a:lnTo>
                  <a:lnTo>
                    <a:pt x="18" y="5"/>
                  </a:lnTo>
                  <a:lnTo>
                    <a:pt x="6" y="10"/>
                  </a:lnTo>
                  <a:lnTo>
                    <a:pt x="0" y="20"/>
                  </a:lnTo>
                  <a:lnTo>
                    <a:pt x="0" y="20"/>
                  </a:lnTo>
                  <a:lnTo>
                    <a:pt x="0" y="30"/>
                  </a:lnTo>
                  <a:lnTo>
                    <a:pt x="6" y="41"/>
                  </a:lnTo>
                  <a:lnTo>
                    <a:pt x="24" y="51"/>
                  </a:lnTo>
                  <a:lnTo>
                    <a:pt x="42" y="56"/>
                  </a:lnTo>
                  <a:lnTo>
                    <a:pt x="42" y="56"/>
                  </a:lnTo>
                  <a:lnTo>
                    <a:pt x="59" y="56"/>
                  </a:lnTo>
                  <a:lnTo>
                    <a:pt x="77" y="51"/>
                  </a:lnTo>
                  <a:lnTo>
                    <a:pt x="89" y="41"/>
                  </a:lnTo>
                  <a:lnTo>
                    <a:pt x="95" y="30"/>
                  </a:lnTo>
                  <a:lnTo>
                    <a:pt x="95" y="3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115"/>
            <p:cNvSpPr>
              <a:spLocks/>
            </p:cNvSpPr>
            <p:nvPr/>
          </p:nvSpPr>
          <p:spPr bwMode="auto">
            <a:xfrm>
              <a:off x="4607" y="3013"/>
              <a:ext cx="89" cy="51"/>
            </a:xfrm>
            <a:custGeom>
              <a:avLst/>
              <a:gdLst>
                <a:gd name="T0" fmla="*/ 0 w 89"/>
                <a:gd name="T1" fmla="*/ 20 h 51"/>
                <a:gd name="T2" fmla="*/ 0 w 89"/>
                <a:gd name="T3" fmla="*/ 20 h 51"/>
                <a:gd name="T4" fmla="*/ 0 w 89"/>
                <a:gd name="T5" fmla="*/ 30 h 51"/>
                <a:gd name="T6" fmla="*/ 12 w 89"/>
                <a:gd name="T7" fmla="*/ 41 h 51"/>
                <a:gd name="T8" fmla="*/ 24 w 89"/>
                <a:gd name="T9" fmla="*/ 46 h 51"/>
                <a:gd name="T10" fmla="*/ 42 w 89"/>
                <a:gd name="T11" fmla="*/ 51 h 51"/>
                <a:gd name="T12" fmla="*/ 42 w 89"/>
                <a:gd name="T13" fmla="*/ 51 h 51"/>
                <a:gd name="T14" fmla="*/ 59 w 89"/>
                <a:gd name="T15" fmla="*/ 51 h 51"/>
                <a:gd name="T16" fmla="*/ 77 w 89"/>
                <a:gd name="T17" fmla="*/ 51 h 51"/>
                <a:gd name="T18" fmla="*/ 89 w 89"/>
                <a:gd name="T19" fmla="*/ 41 h 51"/>
                <a:gd name="T20" fmla="*/ 89 w 89"/>
                <a:gd name="T21" fmla="*/ 30 h 51"/>
                <a:gd name="T22" fmla="*/ 89 w 89"/>
                <a:gd name="T23" fmla="*/ 30 h 51"/>
                <a:gd name="T24" fmla="*/ 89 w 89"/>
                <a:gd name="T25" fmla="*/ 20 h 51"/>
                <a:gd name="T26" fmla="*/ 83 w 89"/>
                <a:gd name="T27" fmla="*/ 15 h 51"/>
                <a:gd name="T28" fmla="*/ 65 w 89"/>
                <a:gd name="T29" fmla="*/ 5 h 51"/>
                <a:gd name="T30" fmla="*/ 48 w 89"/>
                <a:gd name="T31" fmla="*/ 0 h 51"/>
                <a:gd name="T32" fmla="*/ 48 w 89"/>
                <a:gd name="T33" fmla="*/ 0 h 51"/>
                <a:gd name="T34" fmla="*/ 30 w 89"/>
                <a:gd name="T35" fmla="*/ 0 h 51"/>
                <a:gd name="T36" fmla="*/ 18 w 89"/>
                <a:gd name="T37" fmla="*/ 5 h 51"/>
                <a:gd name="T38" fmla="*/ 6 w 89"/>
                <a:gd name="T39" fmla="*/ 10 h 51"/>
                <a:gd name="T40" fmla="*/ 0 w 89"/>
                <a:gd name="T41" fmla="*/ 20 h 51"/>
                <a:gd name="T42" fmla="*/ 0 w 89"/>
                <a:gd name="T43" fmla="*/ 2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51">
                  <a:moveTo>
                    <a:pt x="0" y="20"/>
                  </a:moveTo>
                  <a:lnTo>
                    <a:pt x="0" y="20"/>
                  </a:lnTo>
                  <a:lnTo>
                    <a:pt x="0" y="30"/>
                  </a:lnTo>
                  <a:lnTo>
                    <a:pt x="12" y="41"/>
                  </a:lnTo>
                  <a:lnTo>
                    <a:pt x="24" y="46"/>
                  </a:lnTo>
                  <a:lnTo>
                    <a:pt x="42" y="51"/>
                  </a:lnTo>
                  <a:lnTo>
                    <a:pt x="42" y="51"/>
                  </a:lnTo>
                  <a:lnTo>
                    <a:pt x="59" y="51"/>
                  </a:lnTo>
                  <a:lnTo>
                    <a:pt x="77" y="51"/>
                  </a:lnTo>
                  <a:lnTo>
                    <a:pt x="89" y="41"/>
                  </a:lnTo>
                  <a:lnTo>
                    <a:pt x="89" y="30"/>
                  </a:lnTo>
                  <a:lnTo>
                    <a:pt x="89" y="30"/>
                  </a:lnTo>
                  <a:lnTo>
                    <a:pt x="89" y="20"/>
                  </a:lnTo>
                  <a:lnTo>
                    <a:pt x="83" y="15"/>
                  </a:lnTo>
                  <a:lnTo>
                    <a:pt x="65" y="5"/>
                  </a:lnTo>
                  <a:lnTo>
                    <a:pt x="48" y="0"/>
                  </a:lnTo>
                  <a:lnTo>
                    <a:pt x="48" y="0"/>
                  </a:lnTo>
                  <a:lnTo>
                    <a:pt x="30" y="0"/>
                  </a:lnTo>
                  <a:lnTo>
                    <a:pt x="18" y="5"/>
                  </a:lnTo>
                  <a:lnTo>
                    <a:pt x="6" y="10"/>
                  </a:lnTo>
                  <a:lnTo>
                    <a:pt x="0" y="20"/>
                  </a:lnTo>
                  <a:lnTo>
                    <a:pt x="0" y="2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p:cNvSpPr>
            <a:spLocks noGrp="1"/>
          </p:cNvSpPr>
          <p:nvPr>
            <p:ph idx="1"/>
          </p:nvPr>
        </p:nvSpPr>
        <p:spPr>
          <a:xfrm>
            <a:off x="457200" y="1588325"/>
            <a:ext cx="8229600" cy="4525963"/>
          </a:xfrm>
        </p:spPr>
        <p:txBody>
          <a:bodyPr>
            <a:normAutofit/>
          </a:bodyPr>
          <a:lstStyle/>
          <a:p>
            <a:pPr marL="0" indent="0">
              <a:buNone/>
            </a:pPr>
            <a:r>
              <a:rPr lang="en-US" sz="4000" dirty="0" smtClean="0">
                <a:solidFill>
                  <a:schemeClr val="tx1">
                    <a:alpha val="0"/>
                  </a:schemeClr>
                </a:solidFill>
              </a:rPr>
              <a:t>“Now </a:t>
            </a:r>
            <a:r>
              <a:rPr lang="en-US" sz="4000" dirty="0">
                <a:solidFill>
                  <a:schemeClr val="tx1">
                    <a:alpha val="0"/>
                  </a:schemeClr>
                </a:solidFill>
              </a:rPr>
              <a:t>these things, brethren, I have figuratively transferred to myself </a:t>
            </a:r>
            <a:r>
              <a:rPr lang="en-US" sz="4000" dirty="0" smtClean="0">
                <a:solidFill>
                  <a:schemeClr val="tx1">
                    <a:alpha val="0"/>
                  </a:schemeClr>
                </a:solidFill>
              </a:rPr>
              <a:t>and </a:t>
            </a:r>
            <a:r>
              <a:rPr lang="en-US" sz="4000" dirty="0" err="1">
                <a:solidFill>
                  <a:schemeClr val="tx1">
                    <a:alpha val="0"/>
                  </a:schemeClr>
                </a:solidFill>
              </a:rPr>
              <a:t>Apollos</a:t>
            </a:r>
            <a:r>
              <a:rPr lang="en-US" sz="4000" dirty="0">
                <a:solidFill>
                  <a:schemeClr val="tx1">
                    <a:alpha val="0"/>
                  </a:schemeClr>
                </a:solidFill>
              </a:rPr>
              <a:t> for your sakes, that you may learn in us </a:t>
            </a:r>
            <a:r>
              <a:rPr lang="en-US" sz="4000" b="1" dirty="0">
                <a:solidFill>
                  <a:srgbClr val="C00000"/>
                </a:solidFill>
                <a:effectLst>
                  <a:outerShdw blurRad="38100" dist="38100" dir="2700000" algn="tl">
                    <a:srgbClr val="000000">
                      <a:alpha val="43137"/>
                    </a:srgbClr>
                  </a:outerShdw>
                </a:effectLst>
              </a:rPr>
              <a:t>not to think beyond what is written</a:t>
            </a:r>
            <a:r>
              <a:rPr lang="en-US" sz="4000" dirty="0">
                <a:solidFill>
                  <a:schemeClr val="tx1">
                    <a:alpha val="0"/>
                  </a:schemeClr>
                </a:solidFill>
                <a:effectLst>
                  <a:outerShdw blurRad="38100" dist="38100" dir="2700000" algn="tl">
                    <a:srgbClr val="000000">
                      <a:alpha val="43137"/>
                    </a:srgbClr>
                  </a:outerShdw>
                </a:effectLst>
              </a:rPr>
              <a:t>,</a:t>
            </a:r>
            <a:r>
              <a:rPr lang="en-US" sz="4000" dirty="0">
                <a:solidFill>
                  <a:schemeClr val="tx1">
                    <a:alpha val="0"/>
                  </a:schemeClr>
                </a:solidFill>
              </a:rPr>
              <a:t> that none of you may be puffed up on behalf of one against the </a:t>
            </a:r>
            <a:r>
              <a:rPr lang="en-US" sz="4000" dirty="0" smtClean="0">
                <a:solidFill>
                  <a:schemeClr val="tx1">
                    <a:alpha val="0"/>
                  </a:schemeClr>
                </a:solidFill>
              </a:rPr>
              <a:t>other”</a:t>
            </a:r>
            <a:endParaRPr lang="en-US" sz="4000" dirty="0">
              <a:solidFill>
                <a:schemeClr val="tx1">
                  <a:alpha val="0"/>
                </a:schemeClr>
              </a:solidFill>
            </a:endParaRPr>
          </a:p>
        </p:txBody>
      </p:sp>
      <p:sp>
        <p:nvSpPr>
          <p:cNvPr id="9279" name="TextBox 9278"/>
          <p:cNvSpPr txBox="1"/>
          <p:nvPr/>
        </p:nvSpPr>
        <p:spPr>
          <a:xfrm>
            <a:off x="304799" y="4343400"/>
            <a:ext cx="2743201"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b="1" dirty="0" smtClean="0"/>
              <a:t>A Pattern Exists In What We Are To Think On!</a:t>
            </a:r>
            <a:endParaRPr lang="en-US" sz="3600" b="1" dirty="0"/>
          </a:p>
        </p:txBody>
      </p:sp>
      <p:sp>
        <p:nvSpPr>
          <p:cNvPr id="239" name="TextBox 238"/>
          <p:cNvSpPr txBox="1"/>
          <p:nvPr/>
        </p:nvSpPr>
        <p:spPr>
          <a:xfrm>
            <a:off x="6096000" y="4951274"/>
            <a:ext cx="2743201"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b="1" dirty="0" smtClean="0"/>
              <a:t>The New Testament Is That Pattern!</a:t>
            </a:r>
            <a:endParaRPr lang="en-US" sz="3600" b="1" dirty="0"/>
          </a:p>
        </p:txBody>
      </p:sp>
      <p:sp>
        <p:nvSpPr>
          <p:cNvPr id="8" name="TextBox 7"/>
          <p:cNvSpPr txBox="1"/>
          <p:nvPr/>
        </p:nvSpPr>
        <p:spPr>
          <a:xfrm>
            <a:off x="6210301" y="2041346"/>
            <a:ext cx="2579687" cy="1200329"/>
          </a:xfrm>
          <a:prstGeom prst="rect">
            <a:avLst/>
          </a:prstGeom>
          <a:noFill/>
        </p:spPr>
        <p:txBody>
          <a:bodyPr wrap="square" rtlCol="0">
            <a:spAutoFit/>
          </a:bodyPr>
          <a:lstStyle/>
          <a:p>
            <a:pPr algn="ctr"/>
            <a:r>
              <a:rPr lang="en-US" sz="2400" b="1" dirty="0" smtClean="0">
                <a:solidFill>
                  <a:srgbClr val="C00000"/>
                </a:solidFill>
              </a:rPr>
              <a:t>Human ideas, wisdom, opinions assumptions</a:t>
            </a:r>
            <a:endParaRPr lang="en-US" sz="2400" b="1" dirty="0">
              <a:solidFill>
                <a:srgbClr val="C00000"/>
              </a:solidFill>
            </a:endParaRPr>
          </a:p>
        </p:txBody>
      </p:sp>
    </p:spTree>
    <p:extLst>
      <p:ext uri="{BB962C8B-B14F-4D97-AF65-F5344CB8AC3E}">
        <p14:creationId xmlns:p14="http://schemas.microsoft.com/office/powerpoint/2010/main" val="138594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9278"/>
                                        </p:tgtEl>
                                        <p:attrNameLst>
                                          <p:attrName>style.visibility</p:attrName>
                                        </p:attrNameLst>
                                      </p:cBhvr>
                                      <p:to>
                                        <p:strVal val="visible"/>
                                      </p:to>
                                    </p:set>
                                    <p:animEffect transition="in" filter="wheel(1)">
                                      <p:cBhvr>
                                        <p:cTn id="11" dur="2000"/>
                                        <p:tgtEl>
                                          <p:spTgt spid="927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26"/>
                                        </p:tgtEl>
                                        <p:attrNameLst>
                                          <p:attrName>style.visibility</p:attrName>
                                        </p:attrNameLst>
                                      </p:cBhvr>
                                      <p:to>
                                        <p:strVal val="visible"/>
                                      </p:to>
                                    </p:set>
                                    <p:animEffect transition="in" filter="wipe(down)">
                                      <p:cBhvr>
                                        <p:cTn id="20" dur="500"/>
                                        <p:tgtEl>
                                          <p:spTgt spid="1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grpId="0" nodeType="clickEffect">
                                  <p:stCondLst>
                                    <p:cond delay="0"/>
                                  </p:stCondLst>
                                  <p:childTnLst>
                                    <p:set>
                                      <p:cBhvr>
                                        <p:cTn id="27" dur="1" fill="hold">
                                          <p:stCondLst>
                                            <p:cond delay="0"/>
                                          </p:stCondLst>
                                        </p:cTn>
                                        <p:tgtEl>
                                          <p:spTgt spid="9279"/>
                                        </p:tgtEl>
                                        <p:attrNameLst>
                                          <p:attrName>style.visibility</p:attrName>
                                        </p:attrNameLst>
                                      </p:cBhvr>
                                      <p:to>
                                        <p:strVal val="visible"/>
                                      </p:to>
                                    </p:set>
                                    <p:animEffect transition="in" filter="barn(outHorizontal)">
                                      <p:cBhvr>
                                        <p:cTn id="28" dur="500"/>
                                        <p:tgtEl>
                                          <p:spTgt spid="927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239"/>
                                        </p:tgtEl>
                                        <p:attrNameLst>
                                          <p:attrName>style.visibility</p:attrName>
                                        </p:attrNameLst>
                                      </p:cBhvr>
                                      <p:to>
                                        <p:strVal val="visible"/>
                                      </p:to>
                                    </p:set>
                                    <p:animEffect transition="in" filter="barn(outHorizontal)">
                                      <p:cBhvr>
                                        <p:cTn id="33"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build="p"/>
      <p:bldP spid="9279" grpId="0" animBg="1"/>
      <p:bldP spid="239"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Pattern Cannot Be Denied</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By how acceptable prayer is made</a:t>
            </a:r>
          </a:p>
          <a:p>
            <a:pPr marL="514350" indent="-514350">
              <a:buFont typeface="+mj-lt"/>
              <a:buAutoNum type="arabicPeriod"/>
            </a:pPr>
            <a:r>
              <a:rPr lang="en-US" dirty="0" smtClean="0"/>
              <a:t>By the command to be perfectly joined together in the same mind and judgment </a:t>
            </a:r>
            <a:br>
              <a:rPr lang="en-US" dirty="0" smtClean="0"/>
            </a:br>
            <a:r>
              <a:rPr lang="en-US" dirty="0" smtClean="0"/>
              <a:t>(1 Cor. 1:10)</a:t>
            </a:r>
          </a:p>
          <a:p>
            <a:pPr marL="514350" indent="-514350">
              <a:buFont typeface="+mj-lt"/>
              <a:buAutoNum type="arabicPeriod"/>
            </a:pPr>
            <a:r>
              <a:rPr lang="en-US" dirty="0"/>
              <a:t>By the singularity of the </a:t>
            </a:r>
            <a:r>
              <a:rPr lang="en-US" dirty="0" smtClean="0"/>
              <a:t>gospel (Gal. 1:6-9)</a:t>
            </a:r>
          </a:p>
          <a:p>
            <a:pPr marL="514350" indent="-514350">
              <a:buFont typeface="+mj-lt"/>
              <a:buAutoNum type="arabicPeriod"/>
            </a:pPr>
            <a:r>
              <a:rPr lang="en-US" dirty="0" smtClean="0"/>
              <a:t>By the command to not think beyond what is written (1 Cor. 4:6)</a:t>
            </a:r>
          </a:p>
          <a:p>
            <a:pPr marL="514350" indent="-514350">
              <a:buFont typeface="+mj-lt"/>
              <a:buAutoNum type="arabicPeriod"/>
            </a:pPr>
            <a:r>
              <a:rPr lang="en-US" dirty="0" smtClean="0"/>
              <a:t>By the command to hold fast the pattern of sound words (2 Tim. 1:13)</a:t>
            </a:r>
            <a:endParaRPr lang="en-US" dirty="0"/>
          </a:p>
        </p:txBody>
      </p:sp>
    </p:spTree>
    <p:extLst>
      <p:ext uri="{BB962C8B-B14F-4D97-AF65-F5344CB8AC3E}">
        <p14:creationId xmlns:p14="http://schemas.microsoft.com/office/powerpoint/2010/main" val="84697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3">
                                            <p:txEl>
                                              <p:pRg st="4" end="4"/>
                                            </p:txEl>
                                          </p:spTgt>
                                        </p:tgtEl>
                                      </p:cBhvr>
                                    </p:animEffect>
                                    <p:animScale>
                                      <p:cBhvr>
                                        <p:cTn id="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150" dirty="0" smtClean="0"/>
              <a:t>Not To Think Beyond What Is Written</a:t>
            </a:r>
            <a:endParaRPr lang="en-US" sz="4400" spc="-150" dirty="0"/>
          </a:p>
        </p:txBody>
      </p:sp>
      <p:grpSp>
        <p:nvGrpSpPr>
          <p:cNvPr id="9278" name="Group 9277"/>
          <p:cNvGrpSpPr/>
          <p:nvPr/>
        </p:nvGrpSpPr>
        <p:grpSpPr>
          <a:xfrm>
            <a:off x="457200" y="1676400"/>
            <a:ext cx="3124200" cy="2133600"/>
            <a:chOff x="457200" y="1676400"/>
            <a:chExt cx="3124200" cy="2133600"/>
          </a:xfrm>
        </p:grpSpPr>
        <p:sp>
          <p:nvSpPr>
            <p:cNvPr id="4" name="Oval 3"/>
            <p:cNvSpPr/>
            <p:nvPr/>
          </p:nvSpPr>
          <p:spPr>
            <a:xfrm>
              <a:off x="457200" y="1676400"/>
              <a:ext cx="3124200" cy="2133600"/>
            </a:xfrm>
            <a:prstGeom prst="ellipse">
              <a:avLst/>
            </a:prstGeom>
            <a:ln w="76200">
              <a:solidFill>
                <a:srgbClr val="C0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a:solidFill>
                    <a:prstClr val="black"/>
                  </a:solidFill>
                </a:rPr>
                <a:t>What Is Written</a:t>
              </a:r>
            </a:p>
          </p:txBody>
        </p:sp>
        <p:pic>
          <p:nvPicPr>
            <p:cNvPr id="9218" name="Picture 2" descr="C:\Users\Steven\AppData\Local\Microsoft\Windows\Temporary Internet Files\Content.IE5\TIV8HTI2\dglxasse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28850"/>
              <a:ext cx="838200" cy="838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4288177" y="2209800"/>
            <a:ext cx="588623" cy="646331"/>
          </a:xfrm>
          <a:prstGeom prst="rect">
            <a:avLst/>
          </a:prstGeom>
          <a:noFill/>
        </p:spPr>
        <p:txBody>
          <a:bodyPr wrap="none" rtlCol="0">
            <a:spAutoFit/>
          </a:bodyPr>
          <a:lstStyle/>
          <a:p>
            <a:r>
              <a:rPr lang="en-US" sz="3600" dirty="0">
                <a:solidFill>
                  <a:srgbClr val="C00000"/>
                </a:solidFill>
                <a:effectLst>
                  <a:outerShdw blurRad="38100" dist="38100" dir="2700000" algn="tl">
                    <a:srgbClr val="000000">
                      <a:alpha val="43137"/>
                    </a:srgbClr>
                  </a:outerShdw>
                </a:effectLst>
              </a:rPr>
              <a:t>or</a:t>
            </a:r>
          </a:p>
        </p:txBody>
      </p:sp>
      <p:sp>
        <p:nvSpPr>
          <p:cNvPr id="9279" name="TextBox 9278"/>
          <p:cNvSpPr txBox="1"/>
          <p:nvPr/>
        </p:nvSpPr>
        <p:spPr>
          <a:xfrm>
            <a:off x="647699" y="4371814"/>
            <a:ext cx="7810501"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b="1" dirty="0" smtClean="0">
                <a:solidFill>
                  <a:prstClr val="black"/>
                </a:solidFill>
              </a:rPr>
              <a:t>“Hold </a:t>
            </a:r>
            <a:r>
              <a:rPr lang="en-US" sz="3600" b="1" dirty="0">
                <a:solidFill>
                  <a:prstClr val="black"/>
                </a:solidFill>
              </a:rPr>
              <a:t>fast the </a:t>
            </a:r>
            <a:r>
              <a:rPr lang="en-US" sz="3600" b="1" dirty="0">
                <a:solidFill>
                  <a:srgbClr val="C00000"/>
                </a:solidFill>
              </a:rPr>
              <a:t>pattern of sound words </a:t>
            </a:r>
            <a:r>
              <a:rPr lang="en-US" sz="3600" b="1" dirty="0">
                <a:solidFill>
                  <a:prstClr val="black"/>
                </a:solidFill>
              </a:rPr>
              <a:t>which you have heard from me, in faith and love which are in Christ </a:t>
            </a:r>
            <a:r>
              <a:rPr lang="en-US" sz="3600" b="1" dirty="0" smtClean="0">
                <a:solidFill>
                  <a:prstClr val="black"/>
                </a:solidFill>
              </a:rPr>
              <a:t>Jesus”</a:t>
            </a:r>
            <a:br>
              <a:rPr lang="en-US" sz="3600" b="1" dirty="0" smtClean="0">
                <a:solidFill>
                  <a:prstClr val="black"/>
                </a:solidFill>
              </a:rPr>
            </a:br>
            <a:r>
              <a:rPr lang="en-US" sz="3600" b="1" dirty="0" smtClean="0">
                <a:solidFill>
                  <a:prstClr val="black"/>
                </a:solidFill>
              </a:rPr>
              <a:t>(2 Tim. 1:13; cf. 1 Pet. 4:11)</a:t>
            </a:r>
            <a:endParaRPr lang="en-US" sz="3600" b="1" dirty="0">
              <a:solidFill>
                <a:prstClr val="black"/>
              </a:solidFill>
            </a:endParaRPr>
          </a:p>
        </p:txBody>
      </p:sp>
      <p:sp>
        <p:nvSpPr>
          <p:cNvPr id="8" name="TextBox 7"/>
          <p:cNvSpPr txBox="1"/>
          <p:nvPr/>
        </p:nvSpPr>
        <p:spPr>
          <a:xfrm>
            <a:off x="6210301" y="2041346"/>
            <a:ext cx="2579687"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a:solidFill>
                  <a:srgbClr val="C00000"/>
                </a:solidFill>
              </a:rPr>
              <a:t>Human ideas, wisdom, opinions assumptions</a:t>
            </a:r>
          </a:p>
        </p:txBody>
      </p:sp>
      <p:sp>
        <p:nvSpPr>
          <p:cNvPr id="6" name="Cross 5"/>
          <p:cNvSpPr/>
          <p:nvPr/>
        </p:nvSpPr>
        <p:spPr>
          <a:xfrm rot="2635627">
            <a:off x="6071251" y="1447800"/>
            <a:ext cx="2580312" cy="2590800"/>
          </a:xfrm>
          <a:prstGeom prst="plus">
            <a:avLst>
              <a:gd name="adj" fmla="val 47881"/>
            </a:avLst>
          </a:prstGeom>
          <a:effectLst>
            <a:glow rad="63500">
              <a:schemeClr val="accent5">
                <a:satMod val="175000"/>
                <a:alpha val="40000"/>
              </a:schemeClr>
            </a:glow>
            <a:outerShdw blurRad="50800" dist="38100" dir="5400000" algn="t"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3743355" y="4692620"/>
              <a:ext cx="4417560" cy="108360"/>
            </p14:xfrm>
          </p:contentPart>
        </mc:Choice>
        <mc:Fallback xmlns="">
          <p:pic>
            <p:nvPicPr>
              <p:cNvPr id="3" name="Ink 2"/>
              <p:cNvPicPr/>
              <p:nvPr/>
            </p:nvPicPr>
            <p:blipFill>
              <a:blip r:embed="rId5"/>
              <a:stretch>
                <a:fillRect/>
              </a:stretch>
            </p:blipFill>
            <p:spPr>
              <a:xfrm>
                <a:off x="3683595" y="4572740"/>
                <a:ext cx="4537440" cy="348120"/>
              </a:xfrm>
              <a:prstGeom prst="rect">
                <a:avLst/>
              </a:prstGeom>
            </p:spPr>
          </p:pic>
        </mc:Fallback>
      </mc:AlternateContent>
    </p:spTree>
    <p:extLst>
      <p:ext uri="{BB962C8B-B14F-4D97-AF65-F5344CB8AC3E}">
        <p14:creationId xmlns:p14="http://schemas.microsoft.com/office/powerpoint/2010/main" val="97642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279"/>
                                        </p:tgtEl>
                                        <p:attrNameLst>
                                          <p:attrName>style.visibility</p:attrName>
                                        </p:attrNameLst>
                                      </p:cBhvr>
                                      <p:to>
                                        <p:strVal val="visible"/>
                                      </p:to>
                                    </p:set>
                                    <p:anim calcmode="lin" valueType="num">
                                      <p:cBhvr>
                                        <p:cTn id="13" dur="500" fill="hold"/>
                                        <p:tgtEl>
                                          <p:spTgt spid="9279"/>
                                        </p:tgtEl>
                                        <p:attrNameLst>
                                          <p:attrName>ppt_w</p:attrName>
                                        </p:attrNameLst>
                                      </p:cBhvr>
                                      <p:tavLst>
                                        <p:tav tm="0">
                                          <p:val>
                                            <p:fltVal val="0"/>
                                          </p:val>
                                        </p:tav>
                                        <p:tav tm="100000">
                                          <p:val>
                                            <p:strVal val="#ppt_w"/>
                                          </p:val>
                                        </p:tav>
                                      </p:tavLst>
                                    </p:anim>
                                    <p:anim calcmode="lin" valueType="num">
                                      <p:cBhvr>
                                        <p:cTn id="14" dur="500" fill="hold"/>
                                        <p:tgtEl>
                                          <p:spTgt spid="9279"/>
                                        </p:tgtEl>
                                        <p:attrNameLst>
                                          <p:attrName>ppt_h</p:attrName>
                                        </p:attrNameLst>
                                      </p:cBhvr>
                                      <p:tavLst>
                                        <p:tav tm="0">
                                          <p:val>
                                            <p:fltVal val="0"/>
                                          </p:val>
                                        </p:tav>
                                        <p:tav tm="100000">
                                          <p:val>
                                            <p:strVal val="#ppt_h"/>
                                          </p:val>
                                        </p:tav>
                                      </p:tavLst>
                                    </p:anim>
                                    <p:animEffect transition="in" filter="fade">
                                      <p:cBhvr>
                                        <p:cTn id="15" dur="500"/>
                                        <p:tgtEl>
                                          <p:spTgt spid="9279"/>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9"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Pattern Cannot Be Denied</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pPr marL="514350" indent="-514350">
              <a:buFont typeface="+mj-lt"/>
              <a:buAutoNum type="arabicPeriod"/>
            </a:pPr>
            <a:r>
              <a:rPr lang="en-US" dirty="0" smtClean="0"/>
              <a:t>By how acceptable prayer is made</a:t>
            </a:r>
          </a:p>
          <a:p>
            <a:pPr marL="514350" indent="-514350">
              <a:buFont typeface="+mj-lt"/>
              <a:buAutoNum type="arabicPeriod"/>
            </a:pPr>
            <a:r>
              <a:rPr lang="en-US" dirty="0" smtClean="0"/>
              <a:t>By the command to be perfectly joined together in the same mind and judgment </a:t>
            </a:r>
            <a:br>
              <a:rPr lang="en-US" dirty="0" smtClean="0"/>
            </a:br>
            <a:r>
              <a:rPr lang="en-US" dirty="0" smtClean="0"/>
              <a:t>(1 Cor. 1:10)</a:t>
            </a:r>
          </a:p>
          <a:p>
            <a:pPr marL="514350" indent="-514350">
              <a:buFont typeface="+mj-lt"/>
              <a:buAutoNum type="arabicPeriod"/>
            </a:pPr>
            <a:r>
              <a:rPr lang="en-US" dirty="0"/>
              <a:t>By the singularity of the </a:t>
            </a:r>
            <a:r>
              <a:rPr lang="en-US" dirty="0" smtClean="0"/>
              <a:t>gospel (Gal. 1:6-9)</a:t>
            </a:r>
          </a:p>
          <a:p>
            <a:pPr marL="514350" indent="-514350">
              <a:buFont typeface="+mj-lt"/>
              <a:buAutoNum type="arabicPeriod"/>
            </a:pPr>
            <a:r>
              <a:rPr lang="en-US" dirty="0" smtClean="0"/>
              <a:t>By the command to not think beyond what is written (1 Cor. 4:6)</a:t>
            </a:r>
          </a:p>
          <a:p>
            <a:pPr marL="514350" indent="-514350">
              <a:buFont typeface="+mj-lt"/>
              <a:buAutoNum type="arabicPeriod"/>
            </a:pPr>
            <a:r>
              <a:rPr lang="en-US" dirty="0" smtClean="0"/>
              <a:t>By the command to hold fast the pattern of sound words (2 Tim. 1:13)</a:t>
            </a:r>
          </a:p>
          <a:p>
            <a:pPr marL="514350" indent="-514350">
              <a:buFont typeface="+mj-lt"/>
              <a:buAutoNum type="arabicPeriod"/>
            </a:pPr>
            <a:r>
              <a:rPr lang="en-US" dirty="0" smtClean="0"/>
              <a:t>By transgression one surrenders fellowship </a:t>
            </a:r>
            <a:br>
              <a:rPr lang="en-US" dirty="0" smtClean="0"/>
            </a:br>
            <a:r>
              <a:rPr lang="en-US" dirty="0" smtClean="0"/>
              <a:t>(2 Jn. 9-11)</a:t>
            </a:r>
            <a:endParaRPr lang="en-US" dirty="0"/>
          </a:p>
        </p:txBody>
      </p:sp>
    </p:spTree>
    <p:extLst>
      <p:ext uri="{BB962C8B-B14F-4D97-AF65-F5344CB8AC3E}">
        <p14:creationId xmlns:p14="http://schemas.microsoft.com/office/powerpoint/2010/main" val="13143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3">
                                            <p:txEl>
                                              <p:pRg st="5" end="5"/>
                                            </p:txEl>
                                          </p:spTgt>
                                        </p:tgtEl>
                                      </p:cBhvr>
                                    </p:animEffect>
                                    <p:animScale>
                                      <p:cBhvr>
                                        <p:cTn id="7" dur="25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629400" cy="1143000"/>
          </a:xfrm>
        </p:spPr>
        <p:txBody>
          <a:bodyPr>
            <a:prstTxWarp prst="textPlain">
              <a:avLst/>
            </a:prstTxWarp>
          </a:bodyPr>
          <a:lstStyle/>
          <a:p>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2 John 1:9-11</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p:txBody>
          <a:bodyPr/>
          <a:lstStyle/>
          <a:p>
            <a:pPr>
              <a:buClr>
                <a:srgbClr val="C00000"/>
              </a:buClr>
              <a:buFont typeface="Wingdings" panose="05000000000000000000" pitchFamily="2" charset="2"/>
              <a:buChar char="ü"/>
            </a:pPr>
            <a:r>
              <a:rPr lang="en-US" dirty="0" smtClean="0"/>
              <a:t>There is something which can be overstepped</a:t>
            </a:r>
          </a:p>
          <a:p>
            <a:pPr>
              <a:buClr>
                <a:srgbClr val="C00000"/>
              </a:buClr>
              <a:buFont typeface="Wingdings" panose="05000000000000000000" pitchFamily="2" charset="2"/>
              <a:buChar char="ü"/>
            </a:pPr>
            <a:r>
              <a:rPr lang="en-US" dirty="0" smtClean="0"/>
              <a:t>There is doctrine to abide in as the pattern</a:t>
            </a:r>
          </a:p>
          <a:p>
            <a:pPr>
              <a:buClr>
                <a:srgbClr val="C00000"/>
              </a:buClr>
              <a:buFont typeface="Wingdings" panose="05000000000000000000" pitchFamily="2" charset="2"/>
              <a:buChar char="ü"/>
            </a:pPr>
            <a:r>
              <a:rPr lang="en-US" dirty="0" smtClean="0"/>
              <a:t>The one who abides in it has fellowship with the Father and the Son</a:t>
            </a:r>
          </a:p>
          <a:p>
            <a:pPr>
              <a:buClr>
                <a:srgbClr val="C00000"/>
              </a:buClr>
              <a:buFont typeface="Wingdings" panose="05000000000000000000" pitchFamily="2" charset="2"/>
              <a:buChar char="ü"/>
            </a:pPr>
            <a:r>
              <a:rPr lang="en-US" dirty="0" smtClean="0"/>
              <a:t>What one teaches can be measured up to the pattern</a:t>
            </a:r>
          </a:p>
          <a:p>
            <a:pPr>
              <a:buClr>
                <a:srgbClr val="C00000"/>
              </a:buClr>
              <a:buFont typeface="Wingdings" panose="05000000000000000000" pitchFamily="2" charset="2"/>
              <a:buChar char="ü"/>
            </a:pPr>
            <a:r>
              <a:rPr lang="en-US" dirty="0"/>
              <a:t>B</a:t>
            </a:r>
            <a:r>
              <a:rPr lang="en-US" dirty="0" smtClean="0"/>
              <a:t>rethren are to reject those who will not hold to this pattern</a:t>
            </a:r>
          </a:p>
        </p:txBody>
      </p:sp>
    </p:spTree>
    <p:extLst>
      <p:ext uri="{BB962C8B-B14F-4D97-AF65-F5344CB8AC3E}">
        <p14:creationId xmlns:p14="http://schemas.microsoft.com/office/powerpoint/2010/main" val="31296108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Responsibility To The Pattern</a:t>
            </a:r>
            <a:endParaRPr lang="en-US" dirty="0"/>
          </a:p>
        </p:txBody>
      </p:sp>
      <p:sp>
        <p:nvSpPr>
          <p:cNvPr id="3" name="Content Placeholder 2"/>
          <p:cNvSpPr>
            <a:spLocks noGrp="1"/>
          </p:cNvSpPr>
          <p:nvPr>
            <p:ph idx="1"/>
          </p:nvPr>
        </p:nvSpPr>
        <p:spPr>
          <a:xfrm>
            <a:off x="457200" y="2057400"/>
            <a:ext cx="8229600" cy="4068763"/>
          </a:xfrm>
        </p:spPr>
        <p:txBody>
          <a:bodyPr/>
          <a:lstStyle/>
          <a:p>
            <a:pPr marL="514350" indent="-514350" algn="ctr">
              <a:buFont typeface="+mj-lt"/>
              <a:buAutoNum type="arabicPeriod"/>
            </a:pPr>
            <a:r>
              <a:rPr lang="en-US" dirty="0" smtClean="0">
                <a:solidFill>
                  <a:srgbClr val="C00000"/>
                </a:solidFill>
                <a:effectLst>
                  <a:outerShdw blurRad="38100" dist="38100" dir="2700000" algn="tl">
                    <a:srgbClr val="000000">
                      <a:alpha val="43137"/>
                    </a:srgbClr>
                  </a:outerShdw>
                </a:effectLst>
                <a:latin typeface="Berlin Sans FB Demi" panose="020E0802020502020306" pitchFamily="34" charset="0"/>
              </a:rPr>
              <a:t>Know it</a:t>
            </a:r>
          </a:p>
          <a:p>
            <a:pPr marL="514350" indent="-514350" algn="ctr">
              <a:buFont typeface="+mj-lt"/>
              <a:buAutoNum type="arabicPeriod"/>
            </a:pPr>
            <a:r>
              <a:rPr lang="en-US" dirty="0" smtClean="0">
                <a:solidFill>
                  <a:srgbClr val="C00000"/>
                </a:solidFill>
                <a:effectLst>
                  <a:outerShdw blurRad="38100" dist="38100" dir="2700000" algn="tl">
                    <a:srgbClr val="000000">
                      <a:alpha val="43137"/>
                    </a:srgbClr>
                  </a:outerShdw>
                </a:effectLst>
                <a:latin typeface="Berlin Sans FB Demi" panose="020E0802020502020306" pitchFamily="34" charset="0"/>
              </a:rPr>
              <a:t>Live by it</a:t>
            </a:r>
          </a:p>
          <a:p>
            <a:pPr marL="514350" indent="-514350" algn="ctr">
              <a:buFont typeface="+mj-lt"/>
              <a:buAutoNum type="arabicPeriod"/>
            </a:pPr>
            <a:r>
              <a:rPr lang="en-US" dirty="0" smtClean="0">
                <a:solidFill>
                  <a:srgbClr val="C00000"/>
                </a:solidFill>
                <a:effectLst>
                  <a:outerShdw blurRad="38100" dist="38100" dir="2700000" algn="tl">
                    <a:srgbClr val="000000">
                      <a:alpha val="43137"/>
                    </a:srgbClr>
                  </a:outerShdw>
                </a:effectLst>
                <a:latin typeface="Berlin Sans FB Demi" panose="020E0802020502020306" pitchFamily="34" charset="0"/>
              </a:rPr>
              <a:t>Teach &amp; support it</a:t>
            </a:r>
          </a:p>
          <a:p>
            <a:pPr marL="514350" indent="-514350" algn="ctr">
              <a:buFont typeface="+mj-lt"/>
              <a:buAutoNum type="arabicPeriod"/>
            </a:pPr>
            <a:r>
              <a:rPr lang="en-US" dirty="0" smtClean="0">
                <a:solidFill>
                  <a:srgbClr val="C00000"/>
                </a:solidFill>
                <a:effectLst>
                  <a:outerShdw blurRad="38100" dist="38100" dir="2700000" algn="tl">
                    <a:srgbClr val="000000">
                      <a:alpha val="43137"/>
                    </a:srgbClr>
                  </a:outerShdw>
                </a:effectLst>
                <a:latin typeface="Berlin Sans FB Demi" panose="020E0802020502020306" pitchFamily="34" charset="0"/>
              </a:rPr>
              <a:t>Defend it</a:t>
            </a:r>
          </a:p>
          <a:p>
            <a:pPr marL="514350" indent="-514350" algn="ctr">
              <a:buFont typeface="+mj-lt"/>
              <a:buAutoNum type="arabicPeriod"/>
            </a:pPr>
            <a:r>
              <a:rPr lang="en-US" dirty="0" smtClean="0">
                <a:solidFill>
                  <a:srgbClr val="C00000"/>
                </a:solidFill>
                <a:effectLst>
                  <a:outerShdw blurRad="38100" dist="38100" dir="2700000" algn="tl">
                    <a:srgbClr val="000000">
                      <a:alpha val="43137"/>
                    </a:srgbClr>
                  </a:outerShdw>
                </a:effectLst>
                <a:latin typeface="Berlin Sans FB Demi" panose="020E0802020502020306" pitchFamily="34" charset="0"/>
              </a:rPr>
              <a:t>Abide in it</a:t>
            </a:r>
          </a:p>
        </p:txBody>
      </p:sp>
    </p:spTree>
    <p:extLst>
      <p:ext uri="{BB962C8B-B14F-4D97-AF65-F5344CB8AC3E}">
        <p14:creationId xmlns:p14="http://schemas.microsoft.com/office/powerpoint/2010/main" val="211527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581525"/>
            <a:ext cx="7772400" cy="1362075"/>
          </a:xfrm>
        </p:spPr>
        <p:txBody>
          <a:bodyPr/>
          <a:lstStyle/>
          <a:p>
            <a:r>
              <a:rPr lang="en-US" dirty="0" smtClean="0"/>
              <a:t>Have You Followed The Pattern?</a:t>
            </a:r>
            <a:endParaRPr lang="en-US" dirty="0"/>
          </a:p>
        </p:txBody>
      </p:sp>
      <p:graphicFrame>
        <p:nvGraphicFramePr>
          <p:cNvPr id="5" name="Diagram 4"/>
          <p:cNvGraphicFramePr/>
          <p:nvPr>
            <p:extLst>
              <p:ext uri="{D42A27DB-BD31-4B8C-83A1-F6EECF244321}">
                <p14:modId xmlns:p14="http://schemas.microsoft.com/office/powerpoint/2010/main" val="2543854730"/>
              </p:ext>
            </p:extLst>
          </p:nvPr>
        </p:nvGraphicFramePr>
        <p:xfrm>
          <a:off x="381000" y="228600"/>
          <a:ext cx="8382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209800" y="1268053"/>
            <a:ext cx="2316660" cy="400110"/>
          </a:xfrm>
          <a:prstGeom prst="rect">
            <a:avLst/>
          </a:prstGeom>
          <a:noFill/>
        </p:spPr>
        <p:txBody>
          <a:bodyPr wrap="none" rtlCol="0">
            <a:spAutoFit/>
          </a:bodyPr>
          <a:lstStyle/>
          <a:p>
            <a:pPr algn="r"/>
            <a:r>
              <a:rPr lang="en-US" sz="2000" dirty="0" smtClean="0">
                <a:solidFill>
                  <a:schemeClr val="bg1"/>
                </a:solidFill>
              </a:rPr>
              <a:t>Acts 8:37; 15:7; 19:4</a:t>
            </a:r>
            <a:endParaRPr lang="en-US" sz="2000" dirty="0">
              <a:solidFill>
                <a:schemeClr val="bg1"/>
              </a:solidFill>
            </a:endParaRPr>
          </a:p>
        </p:txBody>
      </p:sp>
      <p:sp>
        <p:nvSpPr>
          <p:cNvPr id="7" name="TextBox 6"/>
          <p:cNvSpPr txBox="1"/>
          <p:nvPr/>
        </p:nvSpPr>
        <p:spPr>
          <a:xfrm>
            <a:off x="4640096" y="1295400"/>
            <a:ext cx="2446504" cy="400110"/>
          </a:xfrm>
          <a:prstGeom prst="rect">
            <a:avLst/>
          </a:prstGeom>
          <a:noFill/>
        </p:spPr>
        <p:txBody>
          <a:bodyPr wrap="none" rtlCol="0">
            <a:spAutoFit/>
          </a:bodyPr>
          <a:lstStyle/>
          <a:p>
            <a:r>
              <a:rPr lang="en-US" sz="2000" dirty="0" smtClean="0">
                <a:solidFill>
                  <a:schemeClr val="bg1"/>
                </a:solidFill>
              </a:rPr>
              <a:t>Acts 2:38; 3:19; 17:30</a:t>
            </a:r>
            <a:endParaRPr lang="en-US" sz="2000" dirty="0">
              <a:solidFill>
                <a:schemeClr val="bg1"/>
              </a:solidFill>
            </a:endParaRPr>
          </a:p>
        </p:txBody>
      </p:sp>
      <p:sp>
        <p:nvSpPr>
          <p:cNvPr id="8" name="TextBox 7"/>
          <p:cNvSpPr txBox="1"/>
          <p:nvPr/>
        </p:nvSpPr>
        <p:spPr>
          <a:xfrm>
            <a:off x="3352800" y="2819400"/>
            <a:ext cx="1146468" cy="400110"/>
          </a:xfrm>
          <a:prstGeom prst="rect">
            <a:avLst/>
          </a:prstGeom>
          <a:noFill/>
        </p:spPr>
        <p:txBody>
          <a:bodyPr wrap="none" rtlCol="0">
            <a:spAutoFit/>
          </a:bodyPr>
          <a:lstStyle/>
          <a:p>
            <a:pPr algn="r"/>
            <a:r>
              <a:rPr lang="en-US" sz="2000" dirty="0" smtClean="0">
                <a:solidFill>
                  <a:schemeClr val="bg1"/>
                </a:solidFill>
              </a:rPr>
              <a:t>Acts 8:37</a:t>
            </a:r>
            <a:endParaRPr lang="en-US" sz="2000" dirty="0">
              <a:solidFill>
                <a:schemeClr val="bg1"/>
              </a:solidFill>
            </a:endParaRPr>
          </a:p>
        </p:txBody>
      </p:sp>
      <p:sp>
        <p:nvSpPr>
          <p:cNvPr id="9" name="TextBox 8"/>
          <p:cNvSpPr txBox="1"/>
          <p:nvPr/>
        </p:nvSpPr>
        <p:spPr>
          <a:xfrm>
            <a:off x="4572000" y="2819400"/>
            <a:ext cx="3924472" cy="400110"/>
          </a:xfrm>
          <a:prstGeom prst="rect">
            <a:avLst/>
          </a:prstGeom>
          <a:noFill/>
        </p:spPr>
        <p:txBody>
          <a:bodyPr wrap="none" rtlCol="0">
            <a:spAutoFit/>
          </a:bodyPr>
          <a:lstStyle/>
          <a:p>
            <a:r>
              <a:rPr lang="en-US" sz="2000" dirty="0" smtClean="0">
                <a:solidFill>
                  <a:schemeClr val="bg1"/>
                </a:solidFill>
              </a:rPr>
              <a:t>Acts 2:38; 8:12, 36; 10:47, 48; 16:15</a:t>
            </a:r>
            <a:endParaRPr lang="en-US" sz="2000" dirty="0">
              <a:solidFill>
                <a:schemeClr val="bg1"/>
              </a:solidFill>
            </a:endParaRPr>
          </a:p>
        </p:txBody>
      </p:sp>
    </p:spTree>
    <p:extLst>
      <p:ext uri="{BB962C8B-B14F-4D97-AF65-F5344CB8AC3E}">
        <p14:creationId xmlns:p14="http://schemas.microsoft.com/office/powerpoint/2010/main" val="25907824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graphicEl>
                                              <a:dgm id="{CBAE4248-55F1-4755-A697-4AB1DE695D20}"/>
                                            </p:graphicEl>
                                          </p:spTgt>
                                        </p:tgtEl>
                                        <p:attrNameLst>
                                          <p:attrName>style.visibility</p:attrName>
                                        </p:attrNameLst>
                                      </p:cBhvr>
                                      <p:to>
                                        <p:strVal val="visible"/>
                                      </p:to>
                                    </p:set>
                                    <p:animEffect transition="in" filter="barn(inVertical)">
                                      <p:cBhvr>
                                        <p:cTn id="7" dur="500"/>
                                        <p:tgtEl>
                                          <p:spTgt spid="5">
                                            <p:graphicEl>
                                              <a:dgm id="{CBAE4248-55F1-4755-A697-4AB1DE695D2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graphicEl>
                                              <a:dgm id="{DF0EABB1-FD1A-46D7-92F4-F3D63CD62B43}"/>
                                            </p:graphicEl>
                                          </p:spTgt>
                                        </p:tgtEl>
                                        <p:attrNameLst>
                                          <p:attrName>style.visibility</p:attrName>
                                        </p:attrNameLst>
                                      </p:cBhvr>
                                      <p:to>
                                        <p:strVal val="visible"/>
                                      </p:to>
                                    </p:set>
                                    <p:animEffect transition="in" filter="barn(inVertical)">
                                      <p:cBhvr>
                                        <p:cTn id="12" dur="500"/>
                                        <p:tgtEl>
                                          <p:spTgt spid="5">
                                            <p:graphicEl>
                                              <a:dgm id="{DF0EABB1-FD1A-46D7-92F4-F3D63CD62B43}"/>
                                            </p:graphic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graphicEl>
                                              <a:dgm id="{348058BD-73B8-4C15-BB6C-E0D67D876BC7}"/>
                                            </p:graphicEl>
                                          </p:spTgt>
                                        </p:tgtEl>
                                        <p:attrNameLst>
                                          <p:attrName>style.visibility</p:attrName>
                                        </p:attrNameLst>
                                      </p:cBhvr>
                                      <p:to>
                                        <p:strVal val="visible"/>
                                      </p:to>
                                    </p:set>
                                    <p:animEffect transition="in" filter="barn(inVertical)">
                                      <p:cBhvr>
                                        <p:cTn id="21" dur="500"/>
                                        <p:tgtEl>
                                          <p:spTgt spid="5">
                                            <p:graphicEl>
                                              <a:dgm id="{348058BD-73B8-4C15-BB6C-E0D67D876BC7}"/>
                                            </p:graphic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graphicEl>
                                              <a:dgm id="{46F8BE8D-00F8-47E3-A9DF-E2D653597D33}"/>
                                            </p:graphicEl>
                                          </p:spTgt>
                                        </p:tgtEl>
                                        <p:attrNameLst>
                                          <p:attrName>style.visibility</p:attrName>
                                        </p:attrNameLst>
                                      </p:cBhvr>
                                      <p:to>
                                        <p:strVal val="visible"/>
                                      </p:to>
                                    </p:set>
                                    <p:animEffect transition="in" filter="barn(inVertical)">
                                      <p:cBhvr>
                                        <p:cTn id="30" dur="500"/>
                                        <p:tgtEl>
                                          <p:spTgt spid="5">
                                            <p:graphicEl>
                                              <a:dgm id="{46F8BE8D-00F8-47E3-A9DF-E2D653597D33}"/>
                                            </p:graphicEl>
                                          </p:spTgt>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
                                            <p:graphicEl>
                                              <a:dgm id="{A2978B68-DDD9-458E-8378-26CA2418F480}"/>
                                            </p:graphicEl>
                                          </p:spTgt>
                                        </p:tgtEl>
                                        <p:attrNameLst>
                                          <p:attrName>style.visibility</p:attrName>
                                        </p:attrNameLst>
                                      </p:cBhvr>
                                      <p:to>
                                        <p:strVal val="visible"/>
                                      </p:to>
                                    </p:set>
                                    <p:animEffect transition="in" filter="barn(inVertical)">
                                      <p:cBhvr>
                                        <p:cTn id="39" dur="500"/>
                                        <p:tgtEl>
                                          <p:spTgt spid="5">
                                            <p:graphicEl>
                                              <a:dgm id="{A2978B68-DDD9-458E-8378-26CA2418F480}"/>
                                            </p:graphicEl>
                                          </p:spTgt>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981200"/>
            <a:ext cx="7772400" cy="1362075"/>
          </a:xfrm>
        </p:spPr>
        <p:txBody>
          <a:bodyPr/>
          <a:lstStyle/>
          <a:p>
            <a:pPr algn="ctr"/>
            <a:r>
              <a:rPr lang="en-US" sz="8000" cap="none" spc="6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r>
              <a:rPr lang="en-US" sz="8000" cap="none" spc="6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REASONS</a:t>
            </a:r>
            <a:r>
              <a:rPr lang="en-US" sz="6400"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n-US" sz="6400"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6000" dirty="0" smtClean="0"/>
              <a:t>Why The New Testament Is Our Pattern</a:t>
            </a:r>
            <a:endParaRPr lang="en-US" sz="6000" dirty="0"/>
          </a:p>
        </p:txBody>
      </p:sp>
    </p:spTree>
    <p:extLst>
      <p:ext uri="{BB962C8B-B14F-4D97-AF65-F5344CB8AC3E}">
        <p14:creationId xmlns:p14="http://schemas.microsoft.com/office/powerpoint/2010/main" val="20045760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Pattern Cannot Be Denied</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By how acceptable prayer is made</a:t>
            </a:r>
            <a:endParaRPr lang="en-US" dirty="0"/>
          </a:p>
        </p:txBody>
      </p:sp>
    </p:spTree>
    <p:extLst>
      <p:ext uri="{BB962C8B-B14F-4D97-AF65-F5344CB8AC3E}">
        <p14:creationId xmlns:p14="http://schemas.microsoft.com/office/powerpoint/2010/main" val="79852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God Hear Prayer? </a:t>
            </a:r>
            <a:endParaRPr lang="en-US" dirty="0"/>
          </a:p>
        </p:txBody>
      </p:sp>
      <p:sp>
        <p:nvSpPr>
          <p:cNvPr id="3" name="Content Placeholder 2"/>
          <p:cNvSpPr>
            <a:spLocks noGrp="1"/>
          </p:cNvSpPr>
          <p:nvPr>
            <p:ph idx="1"/>
          </p:nvPr>
        </p:nvSpPr>
        <p:spPr/>
        <p:txBody>
          <a:bodyPr>
            <a:normAutofit/>
          </a:bodyPr>
          <a:lstStyle/>
          <a:p>
            <a:pPr marL="0" indent="0">
              <a:buNone/>
            </a:pPr>
            <a:r>
              <a:rPr lang="en-US" sz="3600" baseline="30000" dirty="0"/>
              <a:t>14</a:t>
            </a:r>
            <a:r>
              <a:rPr lang="en-US" sz="3600" dirty="0"/>
              <a:t> </a:t>
            </a:r>
            <a:r>
              <a:rPr lang="en-US" sz="3600" dirty="0" smtClean="0"/>
              <a:t> </a:t>
            </a:r>
            <a:r>
              <a:rPr lang="en-US" sz="3600" dirty="0"/>
              <a:t>Now this is the confidence that we have in Him, that if we ask anything according to His will, He hears us.</a:t>
            </a:r>
          </a:p>
          <a:p>
            <a:pPr marL="0" indent="0">
              <a:buNone/>
            </a:pPr>
            <a:r>
              <a:rPr lang="en-US" sz="3600" baseline="30000" dirty="0"/>
              <a:t>15</a:t>
            </a:r>
            <a:r>
              <a:rPr lang="en-US" sz="3600" dirty="0"/>
              <a:t>  And if we know that He hears us, whatever we ask, we know that we have the petitions that we have asked of Him</a:t>
            </a:r>
            <a:r>
              <a:rPr lang="en-US" sz="3600" dirty="0" smtClean="0"/>
              <a:t>.</a:t>
            </a:r>
            <a:endParaRPr lang="en-US" sz="3600"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330517" y="2450631"/>
              <a:ext cx="2215440" cy="89280"/>
            </p14:xfrm>
          </p:contentPart>
        </mc:Choice>
        <mc:Fallback xmlns="">
          <p:pic>
            <p:nvPicPr>
              <p:cNvPr id="4" name="Ink 3"/>
              <p:cNvPicPr/>
              <p:nvPr/>
            </p:nvPicPr>
            <p:blipFill>
              <a:blip r:embed="rId4"/>
              <a:stretch>
                <a:fillRect/>
              </a:stretch>
            </p:blipFill>
            <p:spPr>
              <a:xfrm>
                <a:off x="6282637" y="2354511"/>
                <a:ext cx="23115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615517" y="2971800"/>
              <a:ext cx="1248840" cy="111960"/>
            </p14:xfrm>
          </p:contentPart>
        </mc:Choice>
        <mc:Fallback xmlns="">
          <p:pic>
            <p:nvPicPr>
              <p:cNvPr id="5" name="Ink 4"/>
              <p:cNvPicPr/>
              <p:nvPr/>
            </p:nvPicPr>
            <p:blipFill>
              <a:blip r:embed="rId6"/>
              <a:stretch>
                <a:fillRect/>
              </a:stretch>
            </p:blipFill>
            <p:spPr>
              <a:xfrm>
                <a:off x="567637" y="2876040"/>
                <a:ext cx="1344600" cy="303840"/>
              </a:xfrm>
              <a:prstGeom prst="rect">
                <a:avLst/>
              </a:prstGeom>
            </p:spPr>
          </p:pic>
        </mc:Fallback>
      </mc:AlternateContent>
      <p:pic>
        <p:nvPicPr>
          <p:cNvPr id="409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10464" b="22267"/>
          <a:stretch/>
        </p:blipFill>
        <p:spPr bwMode="auto">
          <a:xfrm>
            <a:off x="3886200" y="6066692"/>
            <a:ext cx="4458493" cy="791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2507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Pattern Cannot Be Denied</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By how acceptable prayer is made</a:t>
            </a:r>
          </a:p>
          <a:p>
            <a:pPr marL="514350" indent="-514350">
              <a:buFont typeface="+mj-lt"/>
              <a:buAutoNum type="arabicPeriod"/>
            </a:pPr>
            <a:r>
              <a:rPr lang="en-US" dirty="0" smtClean="0"/>
              <a:t>By the command to be perfectly joined together in the same mind and judgment </a:t>
            </a:r>
            <a:br>
              <a:rPr lang="en-US" dirty="0" smtClean="0"/>
            </a:br>
            <a:r>
              <a:rPr lang="en-US" dirty="0" smtClean="0"/>
              <a:t>(1 Cor. 1:10)</a:t>
            </a:r>
          </a:p>
          <a:p>
            <a:pPr marL="514350" indent="-514350">
              <a:buFont typeface="+mj-lt"/>
              <a:buAutoNum type="arabicPeriod"/>
            </a:pPr>
            <a:r>
              <a:rPr lang="en-US" dirty="0" smtClean="0"/>
              <a:t>By the singularity of the gospel</a:t>
            </a:r>
            <a:endParaRPr lang="en-US" dirty="0"/>
          </a:p>
        </p:txBody>
      </p:sp>
    </p:spTree>
    <p:extLst>
      <p:ext uri="{BB962C8B-B14F-4D97-AF65-F5344CB8AC3E}">
        <p14:creationId xmlns:p14="http://schemas.microsoft.com/office/powerpoint/2010/main" val="416775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3">
                                            <p:txEl>
                                              <p:pRg st="2" end="2"/>
                                            </p:txEl>
                                          </p:spTgt>
                                        </p:tgtEl>
                                      </p:cBhvr>
                                    </p:animEffect>
                                    <p:animScale>
                                      <p:cBhvr>
                                        <p:cTn id="16"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pc="-150" dirty="0" smtClean="0"/>
              <a:t>There </a:t>
            </a:r>
            <a:r>
              <a:rPr lang="en-US" sz="4000" spc="-150" dirty="0" smtClean="0"/>
              <a:t>Is But </a:t>
            </a:r>
            <a:r>
              <a:rPr lang="en-US" sz="4000" spc="-150" dirty="0" smtClean="0">
                <a:solidFill>
                  <a:srgbClr val="C00000"/>
                </a:solidFill>
              </a:rPr>
              <a:t>“ONE GOSPEL”</a:t>
            </a:r>
            <a:r>
              <a:rPr lang="en-US" sz="4000" spc="-150" dirty="0" smtClean="0"/>
              <a:t> For Men To Obey</a:t>
            </a:r>
            <a:endParaRPr lang="en-US" sz="4000" spc="-150" dirty="0"/>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sz="3600" b="1" dirty="0" smtClean="0">
                <a:effectLst>
                  <a:outerShdw blurRad="38100" dist="38100" dir="2700000" algn="tl">
                    <a:srgbClr val="000000">
                      <a:alpha val="43137"/>
                    </a:srgbClr>
                  </a:outerShdw>
                </a:effectLst>
                <a:latin typeface="Arial Black" panose="020B0A04020102020204" pitchFamily="34" charset="0"/>
              </a:rPr>
              <a:t>Galatians 1:6-9</a:t>
            </a:r>
          </a:p>
          <a:p>
            <a:pPr>
              <a:buFont typeface="Wingdings" panose="05000000000000000000" pitchFamily="2" charset="2"/>
              <a:buChar char="Ø"/>
            </a:pPr>
            <a:r>
              <a:rPr lang="en-US" sz="2800" dirty="0" smtClean="0"/>
              <a:t>If turning away from “Him” can be recognized, there must be a recognized pattern of “Him” to turn away from (1:6)</a:t>
            </a:r>
          </a:p>
          <a:p>
            <a:pPr lvl="1">
              <a:buFont typeface="Wingdings" panose="05000000000000000000" pitchFamily="2" charset="2"/>
              <a:buChar char="Ø"/>
            </a:pPr>
            <a:r>
              <a:rPr lang="en-US" sz="2400" dirty="0" smtClean="0"/>
              <a:t>Turning away from Christ is turning away from what He calls us—the gospel</a:t>
            </a:r>
          </a:p>
          <a:p>
            <a:pPr lvl="1">
              <a:buFont typeface="Wingdings" panose="05000000000000000000" pitchFamily="2" charset="2"/>
              <a:buChar char="Ø"/>
            </a:pPr>
            <a:r>
              <a:rPr lang="en-US" sz="2400" dirty="0" smtClean="0"/>
              <a:t>“grace of Christ” (1:6) is connected to the “gospel of Christ” (1:7)</a:t>
            </a:r>
          </a:p>
          <a:p>
            <a:pPr>
              <a:buFont typeface="Wingdings" panose="05000000000000000000" pitchFamily="2" charset="2"/>
              <a:buChar char="Ø"/>
            </a:pPr>
            <a:r>
              <a:rPr lang="en-US" sz="2800" dirty="0" smtClean="0"/>
              <a:t>If there can be a “different gospel,” it stands to reason that there must be a recognized original gospel (1:6)</a:t>
            </a:r>
          </a:p>
        </p:txBody>
      </p:sp>
    </p:spTree>
    <p:extLst>
      <p:ext uri="{BB962C8B-B14F-4D97-AF65-F5344CB8AC3E}">
        <p14:creationId xmlns:p14="http://schemas.microsoft.com/office/powerpoint/2010/main" val="18039744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pc="-150" dirty="0" smtClean="0"/>
              <a:t>There </a:t>
            </a:r>
            <a:r>
              <a:rPr lang="en-US" sz="4000" spc="-150" dirty="0" smtClean="0"/>
              <a:t>Is But </a:t>
            </a:r>
            <a:r>
              <a:rPr lang="en-US" sz="4000" spc="-150" dirty="0" smtClean="0">
                <a:solidFill>
                  <a:srgbClr val="C00000"/>
                </a:solidFill>
              </a:rPr>
              <a:t>“ONE GOSPEL” </a:t>
            </a:r>
            <a:r>
              <a:rPr lang="en-US" sz="4000" spc="-150" dirty="0" smtClean="0"/>
              <a:t>For Men To Obey</a:t>
            </a:r>
            <a:endParaRPr lang="en-US" sz="4000" spc="-150" dirty="0"/>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sz="3600" b="1" dirty="0" smtClean="0">
                <a:effectLst>
                  <a:outerShdw blurRad="38100" dist="38100" dir="2700000" algn="tl">
                    <a:srgbClr val="000000">
                      <a:alpha val="43137"/>
                    </a:srgbClr>
                  </a:outerShdw>
                </a:effectLst>
                <a:latin typeface="Arial Black" panose="020B0A04020102020204" pitchFamily="34" charset="0"/>
              </a:rPr>
              <a:t>Galatians 1:6-9</a:t>
            </a:r>
          </a:p>
          <a:p>
            <a:pPr>
              <a:buFont typeface="Wingdings" panose="05000000000000000000" pitchFamily="2" charset="2"/>
              <a:buChar char="Ø"/>
            </a:pPr>
            <a:r>
              <a:rPr lang="en-US" sz="2800" dirty="0" smtClean="0"/>
              <a:t>If the gospel can be perverted, then there must be a recognized pattern to know if it becomes perverted (1:7)</a:t>
            </a:r>
          </a:p>
          <a:p>
            <a:pPr>
              <a:buFont typeface="Wingdings" panose="05000000000000000000" pitchFamily="2" charset="2"/>
              <a:buChar char="Ø"/>
            </a:pPr>
            <a:r>
              <a:rPr lang="en-US" sz="2800" dirty="0" smtClean="0"/>
              <a:t>If one can preach “any other gospel” and be accursed, there must be an established gospel pattern to compare it with (1:8)</a:t>
            </a:r>
          </a:p>
          <a:p>
            <a:pPr lvl="1"/>
            <a:r>
              <a:rPr lang="en-US" dirty="0" smtClean="0"/>
              <a:t>“than what we have preached” (1:8) and “what you have received” (1:9) </a:t>
            </a:r>
            <a:r>
              <a:rPr lang="en-US" b="1" dirty="0" smtClean="0"/>
              <a:t>is the pattern!</a:t>
            </a:r>
            <a:endParaRPr lang="en-US" b="1" dirty="0"/>
          </a:p>
        </p:txBody>
      </p:sp>
    </p:spTree>
    <p:extLst>
      <p:ext uri="{BB962C8B-B14F-4D97-AF65-F5344CB8AC3E}">
        <p14:creationId xmlns:p14="http://schemas.microsoft.com/office/powerpoint/2010/main" val="27352070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Pattern Cannot Be Denied</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By how acceptable prayer is made</a:t>
            </a:r>
          </a:p>
          <a:p>
            <a:pPr marL="514350" indent="-514350">
              <a:buFont typeface="+mj-lt"/>
              <a:buAutoNum type="arabicPeriod"/>
            </a:pPr>
            <a:r>
              <a:rPr lang="en-US" dirty="0" smtClean="0"/>
              <a:t>By the command to be perfectly joined together in the same mind and judgment </a:t>
            </a:r>
            <a:br>
              <a:rPr lang="en-US" dirty="0" smtClean="0"/>
            </a:br>
            <a:r>
              <a:rPr lang="en-US" dirty="0" smtClean="0"/>
              <a:t>(1 Cor. 1:10)</a:t>
            </a:r>
          </a:p>
          <a:p>
            <a:pPr marL="514350" indent="-514350">
              <a:buFont typeface="+mj-lt"/>
              <a:buAutoNum type="arabicPeriod"/>
            </a:pPr>
            <a:r>
              <a:rPr lang="en-US" dirty="0"/>
              <a:t>By the singularity of the </a:t>
            </a:r>
            <a:r>
              <a:rPr lang="en-US" dirty="0" smtClean="0"/>
              <a:t>gospel (Gal. 1:6-9)</a:t>
            </a:r>
          </a:p>
          <a:p>
            <a:pPr marL="514350" indent="-514350">
              <a:buFont typeface="+mj-lt"/>
              <a:buAutoNum type="arabicPeriod"/>
            </a:pPr>
            <a:r>
              <a:rPr lang="en-US" dirty="0" smtClean="0"/>
              <a:t>By the command to not think beyond what is written (1 Cor. 4:6)</a:t>
            </a:r>
            <a:endParaRPr lang="en-US" dirty="0"/>
          </a:p>
        </p:txBody>
      </p:sp>
    </p:spTree>
    <p:extLst>
      <p:ext uri="{BB962C8B-B14F-4D97-AF65-F5344CB8AC3E}">
        <p14:creationId xmlns:p14="http://schemas.microsoft.com/office/powerpoint/2010/main" val="207346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3">
                                            <p:txEl>
                                              <p:pRg st="3" end="3"/>
                                            </p:txEl>
                                          </p:spTgt>
                                        </p:tgtEl>
                                      </p:cBhvr>
                                    </p:animEffect>
                                    <p:animScale>
                                      <p:cBhvr>
                                        <p:cTn id="11"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150" dirty="0" smtClean="0"/>
              <a:t>Not To Think Beyond What Is Written</a:t>
            </a:r>
            <a:endParaRPr lang="en-US" sz="4400" spc="-150" dirty="0"/>
          </a:p>
        </p:txBody>
      </p:sp>
      <p:sp>
        <p:nvSpPr>
          <p:cNvPr id="3" name="Content Placeholder 2"/>
          <p:cNvSpPr>
            <a:spLocks noGrp="1"/>
          </p:cNvSpPr>
          <p:nvPr>
            <p:ph idx="1"/>
          </p:nvPr>
        </p:nvSpPr>
        <p:spPr/>
        <p:txBody>
          <a:bodyPr>
            <a:normAutofit/>
          </a:bodyPr>
          <a:lstStyle/>
          <a:p>
            <a:pPr marL="0" indent="0">
              <a:buNone/>
            </a:pPr>
            <a:r>
              <a:rPr lang="en-US" sz="4000" dirty="0" smtClean="0"/>
              <a:t>“Now </a:t>
            </a:r>
            <a:r>
              <a:rPr lang="en-US" sz="4000" dirty="0"/>
              <a:t>these things, brethren, I have figuratively transferred to myself and </a:t>
            </a:r>
            <a:r>
              <a:rPr lang="en-US" sz="4000" dirty="0" err="1"/>
              <a:t>Apollos</a:t>
            </a:r>
            <a:r>
              <a:rPr lang="en-US" sz="4000" dirty="0"/>
              <a:t> for your sakes, that you may learn in us </a:t>
            </a:r>
            <a:r>
              <a:rPr lang="en-US" sz="4000" b="1" dirty="0">
                <a:solidFill>
                  <a:srgbClr val="C00000"/>
                </a:solidFill>
              </a:rPr>
              <a:t>not to think beyond what is written</a:t>
            </a:r>
            <a:r>
              <a:rPr lang="en-US" sz="4000" dirty="0"/>
              <a:t>, that none of you may be puffed up on behalf of one against the </a:t>
            </a:r>
            <a:r>
              <a:rPr lang="en-US" sz="4000" dirty="0" smtClean="0"/>
              <a:t>other”</a:t>
            </a:r>
            <a:endParaRPr lang="en-US" sz="4000"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0240"/>
          <a:stretch/>
        </p:blipFill>
        <p:spPr bwMode="auto">
          <a:xfrm>
            <a:off x="3429000" y="6037385"/>
            <a:ext cx="5200650" cy="82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46498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2959</TotalTime>
  <Words>1109</Words>
  <Application>Microsoft Office PowerPoint</Application>
  <PresentationFormat>On-screen Show (4:3)</PresentationFormat>
  <Paragraphs>95</Paragraphs>
  <Slides>16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Wingdings</vt:lpstr>
      <vt:lpstr>Arial Black</vt:lpstr>
      <vt:lpstr>Calibri</vt:lpstr>
      <vt:lpstr>Berlin Sans FB Demi</vt:lpstr>
      <vt:lpstr>1_Office Theme</vt:lpstr>
      <vt:lpstr>Is The New Testament A PATTERN?</vt:lpstr>
      <vt:lpstr>6 REASONS Why The New Testament Is Our Pattern</vt:lpstr>
      <vt:lpstr>A Pattern Cannot Be Denied</vt:lpstr>
      <vt:lpstr>How Does God Hear Prayer? </vt:lpstr>
      <vt:lpstr>A Pattern Cannot Be Denied</vt:lpstr>
      <vt:lpstr>There Is But “ONE GOSPEL” For Men To Obey</vt:lpstr>
      <vt:lpstr>There Is But “ONE GOSPEL” For Men To Obey</vt:lpstr>
      <vt:lpstr>A Pattern Cannot Be Denied</vt:lpstr>
      <vt:lpstr>Not To Think Beyond What Is Written</vt:lpstr>
      <vt:lpstr>Not To Think Beyond What Is Written</vt:lpstr>
      <vt:lpstr>A Pattern Cannot Be Denied</vt:lpstr>
      <vt:lpstr>Not To Think Beyond What Is Written</vt:lpstr>
      <vt:lpstr>A Pattern Cannot Be Denied</vt:lpstr>
      <vt:lpstr>2 John 1:9-11</vt:lpstr>
      <vt:lpstr>Our Responsibility To The Pattern</vt:lpstr>
      <vt:lpstr>Have You Followed The Pattern?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 New Testament A PATTERN? Powerpoint</dc:title>
  <dc:subject>bible pattern, new testament, what is the pattern, why a pattern, exists</dc:subject>
  <dc:creator>Steven J. Wallace</dc:creator>
  <cp:lastModifiedBy>Steven J. Wallace</cp:lastModifiedBy>
  <cp:revision>70</cp:revision>
  <dcterms:created xsi:type="dcterms:W3CDTF">2014-04-01T21:11:41Z</dcterms:created>
  <dcterms:modified xsi:type="dcterms:W3CDTF">2014-04-19T21:00:24Z</dcterms:modified>
</cp:coreProperties>
</file>